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notesMasterIdLst>
    <p:notesMasterId r:id="rId51"/>
  </p:notesMasterIdLst>
  <p:sldIdLst>
    <p:sldId id="314" r:id="rId2"/>
    <p:sldId id="256" r:id="rId3"/>
    <p:sldId id="315" r:id="rId4"/>
    <p:sldId id="316" r:id="rId5"/>
    <p:sldId id="317" r:id="rId6"/>
    <p:sldId id="318" r:id="rId7"/>
    <p:sldId id="319" r:id="rId8"/>
    <p:sldId id="320" r:id="rId9"/>
    <p:sldId id="321" r:id="rId10"/>
    <p:sldId id="322" r:id="rId11"/>
    <p:sldId id="324" r:id="rId12"/>
    <p:sldId id="325" r:id="rId13"/>
    <p:sldId id="326" r:id="rId14"/>
    <p:sldId id="327" r:id="rId15"/>
    <p:sldId id="328" r:id="rId16"/>
    <p:sldId id="329" r:id="rId17"/>
    <p:sldId id="330" r:id="rId18"/>
    <p:sldId id="300" r:id="rId19"/>
    <p:sldId id="308" r:id="rId20"/>
    <p:sldId id="309" r:id="rId21"/>
    <p:sldId id="285" r:id="rId22"/>
    <p:sldId id="262" r:id="rId23"/>
    <p:sldId id="263" r:id="rId24"/>
    <p:sldId id="304" r:id="rId25"/>
    <p:sldId id="264" r:id="rId26"/>
    <p:sldId id="283" r:id="rId27"/>
    <p:sldId id="282" r:id="rId28"/>
    <p:sldId id="310" r:id="rId29"/>
    <p:sldId id="266" r:id="rId30"/>
    <p:sldId id="311" r:id="rId31"/>
    <p:sldId id="269" r:id="rId32"/>
    <p:sldId id="305" r:id="rId33"/>
    <p:sldId id="270" r:id="rId34"/>
    <p:sldId id="271" r:id="rId35"/>
    <p:sldId id="280" r:id="rId36"/>
    <p:sldId id="294" r:id="rId37"/>
    <p:sldId id="297" r:id="rId38"/>
    <p:sldId id="331" r:id="rId39"/>
    <p:sldId id="332" r:id="rId40"/>
    <p:sldId id="333" r:id="rId41"/>
    <p:sldId id="334" r:id="rId42"/>
    <p:sldId id="335" r:id="rId43"/>
    <p:sldId id="336" r:id="rId44"/>
    <p:sldId id="337" r:id="rId45"/>
    <p:sldId id="338" r:id="rId46"/>
    <p:sldId id="339" r:id="rId47"/>
    <p:sldId id="340" r:id="rId48"/>
    <p:sldId id="341" r:id="rId49"/>
    <p:sldId id="313" r:id="rId50"/>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0000"/>
    <a:srgbClr val="FF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4617" autoAdjust="0"/>
  </p:normalViewPr>
  <p:slideViewPr>
    <p:cSldViewPr>
      <p:cViewPr varScale="1">
        <p:scale>
          <a:sx n="63" d="100"/>
          <a:sy n="63" d="100"/>
        </p:scale>
        <p:origin x="-1572" y="4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40E7A94-541F-4160-ADDD-9861CAE6AB17}" type="datetimeFigureOut">
              <a:rPr lang="tr-TR"/>
              <a:pPr>
                <a:defRPr/>
              </a:pPr>
              <a:t>29.03.2018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F5BEE9A-8368-4F11-97C8-17ECBBFC6EB0}"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4275"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5427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E1F982-E95C-4ACD-B78B-6C30BBA7E7FB}" type="slidenum">
              <a:rPr lang="tr-TR" smtClean="0"/>
              <a:pPr/>
              <a:t>2</a:t>
            </a:fld>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Line 7"/>
          <p:cNvSpPr>
            <a:spLocks noChangeShapeType="1"/>
          </p:cNvSpPr>
          <p:nvPr/>
        </p:nvSpPr>
        <p:spPr bwMode="auto">
          <a:xfrm>
            <a:off x="1905000" y="1219200"/>
            <a:ext cx="0" cy="2057400"/>
          </a:xfrm>
          <a:prstGeom prst="line">
            <a:avLst/>
          </a:prstGeom>
          <a:noFill/>
          <a:ln w="34925">
            <a:solidFill>
              <a:schemeClr val="tx2"/>
            </a:solidFill>
            <a:round/>
            <a:headEnd/>
            <a:tailEnd/>
          </a:ln>
          <a:effectLst/>
        </p:spPr>
        <p:txBody>
          <a:bodyPr/>
          <a:lstStyle/>
          <a:p>
            <a:pPr>
              <a:defRPr/>
            </a:pPr>
            <a:endParaRPr lang="tr-TR"/>
          </a:p>
        </p:txBody>
      </p:sp>
      <p:sp>
        <p:nvSpPr>
          <p:cNvPr id="5" name="Oval 8"/>
          <p:cNvSpPr>
            <a:spLocks noChangeArrowheads="1"/>
          </p:cNvSpPr>
          <p:nvPr/>
        </p:nvSpPr>
        <p:spPr bwMode="auto">
          <a:xfrm>
            <a:off x="163513" y="2103438"/>
            <a:ext cx="347662" cy="347662"/>
          </a:xfrm>
          <a:prstGeom prst="ellipse">
            <a:avLst/>
          </a:prstGeom>
          <a:solidFill>
            <a:schemeClr val="tx1"/>
          </a:solidFill>
          <a:ln w="9525">
            <a:noFill/>
            <a:round/>
            <a:headEnd/>
            <a:tailEnd/>
          </a:ln>
          <a:effectLst/>
        </p:spPr>
        <p:txBody>
          <a:bodyPr wrap="none" anchor="ctr"/>
          <a:lstStyle/>
          <a:p>
            <a:pPr algn="ctr">
              <a:defRPr/>
            </a:pPr>
            <a:endParaRPr lang="en-US" sz="2400">
              <a:latin typeface="Times New Roman" pitchFamily="18" charset="0"/>
            </a:endParaRPr>
          </a:p>
        </p:txBody>
      </p:sp>
      <p:sp>
        <p:nvSpPr>
          <p:cNvPr id="6" name="Oval 9"/>
          <p:cNvSpPr>
            <a:spLocks noChangeArrowheads="1"/>
          </p:cNvSpPr>
          <p:nvPr/>
        </p:nvSpPr>
        <p:spPr bwMode="auto">
          <a:xfrm>
            <a:off x="739775" y="2105025"/>
            <a:ext cx="349250" cy="347663"/>
          </a:xfrm>
          <a:prstGeom prst="ellipse">
            <a:avLst/>
          </a:prstGeom>
          <a:solidFill>
            <a:schemeClr val="accent1"/>
          </a:solidFill>
          <a:ln w="9525">
            <a:noFill/>
            <a:round/>
            <a:headEnd/>
            <a:tailEnd/>
          </a:ln>
          <a:effectLst/>
        </p:spPr>
        <p:txBody>
          <a:bodyPr wrap="none" anchor="ctr"/>
          <a:lstStyle/>
          <a:p>
            <a:pPr algn="ctr">
              <a:defRPr/>
            </a:pPr>
            <a:endParaRPr lang="en-US" sz="2400">
              <a:latin typeface="Times New Roman" pitchFamily="18" charset="0"/>
            </a:endParaRPr>
          </a:p>
        </p:txBody>
      </p:sp>
      <p:sp>
        <p:nvSpPr>
          <p:cNvPr id="7" name="Oval 10"/>
          <p:cNvSpPr>
            <a:spLocks noChangeArrowheads="1"/>
          </p:cNvSpPr>
          <p:nvPr/>
        </p:nvSpPr>
        <p:spPr bwMode="auto">
          <a:xfrm>
            <a:off x="1317625" y="2105025"/>
            <a:ext cx="347663" cy="347663"/>
          </a:xfrm>
          <a:prstGeom prst="ellipse">
            <a:avLst/>
          </a:prstGeom>
          <a:solidFill>
            <a:schemeClr val="accent2"/>
          </a:solidFill>
          <a:ln w="9525">
            <a:noFill/>
            <a:round/>
            <a:headEnd/>
            <a:tailEnd/>
          </a:ln>
          <a:effectLst/>
        </p:spPr>
        <p:txBody>
          <a:bodyPr wrap="none" anchor="ctr"/>
          <a:lstStyle/>
          <a:p>
            <a:pPr algn="ctr">
              <a:defRPr/>
            </a:pPr>
            <a:endParaRPr lang="en-US" sz="2400">
              <a:latin typeface="Times New Roman" pitchFamily="18" charset="0"/>
            </a:endParaRPr>
          </a:p>
        </p:txBody>
      </p:sp>
      <p:sp>
        <p:nvSpPr>
          <p:cNvPr id="75778" name="Rectangle 2"/>
          <p:cNvSpPr>
            <a:spLocks noGrp="1" noChangeArrowheads="1"/>
          </p:cNvSpPr>
          <p:nvPr>
            <p:ph type="ctrTitle"/>
          </p:nvPr>
        </p:nvSpPr>
        <p:spPr>
          <a:xfrm>
            <a:off x="2133600" y="1371600"/>
            <a:ext cx="6477000" cy="1752600"/>
          </a:xfrm>
        </p:spPr>
        <p:txBody>
          <a:bodyPr/>
          <a:lstStyle>
            <a:lvl1pPr>
              <a:defRPr sz="5400"/>
            </a:lvl1pPr>
          </a:lstStyle>
          <a:p>
            <a:pPr lvl="0"/>
            <a:r>
              <a:rPr lang="tr-TR" noProof="0" smtClean="0"/>
              <a:t>Asıl başlık stili için tıklatın</a:t>
            </a:r>
          </a:p>
        </p:txBody>
      </p:sp>
      <p:sp>
        <p:nvSpPr>
          <p:cNvPr id="75779" name="Rectangle 3"/>
          <p:cNvSpPr>
            <a:spLocks noGrp="1" noChangeArrowheads="1"/>
          </p:cNvSpPr>
          <p:nvPr>
            <p:ph type="subTitle" idx="1"/>
          </p:nvPr>
        </p:nvSpPr>
        <p:spPr>
          <a:xfrm>
            <a:off x="2133600" y="3733800"/>
            <a:ext cx="6477000" cy="1981200"/>
          </a:xfrm>
        </p:spPr>
        <p:txBody>
          <a:bodyPr/>
          <a:lstStyle>
            <a:lvl1pPr marL="0" indent="0">
              <a:buFont typeface="Wingdings" pitchFamily="2" charset="2"/>
              <a:buNone/>
              <a:defRPr/>
            </a:lvl1pPr>
          </a:lstStyle>
          <a:p>
            <a:pPr lvl="0"/>
            <a:r>
              <a:rPr lang="tr-TR" noProof="0" smtClean="0"/>
              <a:t>Asıl alt başlık stilini düzenlemek için tıklatın</a:t>
            </a:r>
          </a:p>
        </p:txBody>
      </p:sp>
      <p:sp>
        <p:nvSpPr>
          <p:cNvPr id="8" name="Rectangle 4"/>
          <p:cNvSpPr>
            <a:spLocks noGrp="1" noChangeArrowheads="1"/>
          </p:cNvSpPr>
          <p:nvPr>
            <p:ph type="dt" sz="half" idx="10"/>
          </p:nvPr>
        </p:nvSpPr>
        <p:spPr>
          <a:xfrm>
            <a:off x="7086600" y="6248400"/>
            <a:ext cx="1524000" cy="457200"/>
          </a:xfrm>
        </p:spPr>
        <p:txBody>
          <a:bodyPr/>
          <a:lstStyle>
            <a:lvl1pPr>
              <a:defRPr/>
            </a:lvl1pPr>
          </a:lstStyle>
          <a:p>
            <a:pPr>
              <a:defRPr/>
            </a:pPr>
            <a:endParaRPr lang="tr-TR"/>
          </a:p>
        </p:txBody>
      </p:sp>
      <p:sp>
        <p:nvSpPr>
          <p:cNvPr id="9" name="Rectangle 5"/>
          <p:cNvSpPr>
            <a:spLocks noGrp="1" noChangeArrowheads="1"/>
          </p:cNvSpPr>
          <p:nvPr>
            <p:ph type="ftr" sz="quarter" idx="11"/>
          </p:nvPr>
        </p:nvSpPr>
        <p:spPr>
          <a:xfrm>
            <a:off x="3810000" y="6248400"/>
            <a:ext cx="2895600" cy="457200"/>
          </a:xfrm>
        </p:spPr>
        <p:txBody>
          <a:bodyPr/>
          <a:lstStyle>
            <a:lvl1pPr>
              <a:defRPr/>
            </a:lvl1pPr>
          </a:lstStyle>
          <a:p>
            <a:pPr>
              <a:defRPr/>
            </a:pPr>
            <a:endParaRPr lang="tr-TR"/>
          </a:p>
        </p:txBody>
      </p:sp>
      <p:sp>
        <p:nvSpPr>
          <p:cNvPr id="10" name="Rectangle 6"/>
          <p:cNvSpPr>
            <a:spLocks noGrp="1" noChangeArrowheads="1"/>
          </p:cNvSpPr>
          <p:nvPr>
            <p:ph type="sldNum" sz="quarter" idx="12"/>
          </p:nvPr>
        </p:nvSpPr>
        <p:spPr>
          <a:xfrm>
            <a:off x="2209800" y="6248400"/>
            <a:ext cx="1219200" cy="457200"/>
          </a:xfrm>
        </p:spPr>
        <p:txBody>
          <a:bodyPr/>
          <a:lstStyle>
            <a:lvl1pPr>
              <a:defRPr/>
            </a:lvl1pPr>
          </a:lstStyle>
          <a:p>
            <a:pPr>
              <a:defRPr/>
            </a:pPr>
            <a:fld id="{F1E3B733-1EE9-4E9F-A063-B2B5D9C6C6FA}"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5A0D0FF6-50AB-47BB-9CC3-438F40522329}"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781800" y="190500"/>
            <a:ext cx="1752600" cy="58293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1524000" y="190500"/>
            <a:ext cx="5105400" cy="58293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8CEFEA58-F4EA-4D1B-B76F-50602FD20C46}"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524000" y="190500"/>
            <a:ext cx="7010400" cy="1527175"/>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1524000" y="1905000"/>
            <a:ext cx="3429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5105400" y="1905000"/>
            <a:ext cx="3429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7AD994D5-8CAD-4A86-9C61-F15513EC8150}"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DE78E4C6-6367-47E1-A860-996FD9BEEC1C}"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7FBCB92C-0D9F-4987-AEA0-DFE4AF41E3A9}"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15240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51054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F38874C1-5653-479A-BE13-4CA8F345185E}"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pPr>
              <a:defRPr/>
            </a:pPr>
            <a:fld id="{29713545-3F32-4066-A764-9E54F91A17BF}"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E97107AE-5CF2-44BF-AC98-C26F361FCFE9}"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p>
        </p:txBody>
      </p:sp>
      <p:sp>
        <p:nvSpPr>
          <p:cNvPr id="3" name="Rectangle 5"/>
          <p:cNvSpPr>
            <a:spLocks noGrp="1" noChangeArrowheads="1"/>
          </p:cNvSpPr>
          <p:nvPr>
            <p:ph type="ftr" sz="quarter" idx="11"/>
          </p:nvPr>
        </p:nvSpPr>
        <p:spPr>
          <a:ln/>
        </p:spPr>
        <p:txBody>
          <a:bodyPr/>
          <a:lstStyle>
            <a:lvl1pPr>
              <a:defRPr/>
            </a:lvl1pPr>
          </a:lstStyle>
          <a:p>
            <a:pPr>
              <a:defRPr/>
            </a:pPr>
            <a:endParaRPr lang="tr-TR"/>
          </a:p>
        </p:txBody>
      </p:sp>
      <p:sp>
        <p:nvSpPr>
          <p:cNvPr id="4" name="Rectangle 6"/>
          <p:cNvSpPr>
            <a:spLocks noGrp="1" noChangeArrowheads="1"/>
          </p:cNvSpPr>
          <p:nvPr>
            <p:ph type="sldNum" sz="quarter" idx="12"/>
          </p:nvPr>
        </p:nvSpPr>
        <p:spPr>
          <a:ln/>
        </p:spPr>
        <p:txBody>
          <a:bodyPr/>
          <a:lstStyle>
            <a:lvl1pPr>
              <a:defRPr/>
            </a:lvl1pPr>
          </a:lstStyle>
          <a:p>
            <a:pPr>
              <a:defRPr/>
            </a:pPr>
            <a:fld id="{9C5C9521-7C9D-4935-8C34-90B78CFBD6E9}"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0E5BC06F-482A-4DF3-9E61-6ABFAA89BA78}"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EFEF89F1-93DE-4851-8BC5-E92985CB2B74}"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0" y="190500"/>
            <a:ext cx="7010400" cy="1527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Rectangle 3"/>
          <p:cNvSpPr>
            <a:spLocks noGrp="1" noChangeArrowheads="1"/>
          </p:cNvSpPr>
          <p:nvPr>
            <p:ph type="body" idx="1"/>
          </p:nvPr>
        </p:nvSpPr>
        <p:spPr bwMode="auto">
          <a:xfrm>
            <a:off x="1524000" y="1905000"/>
            <a:ext cx="7010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74756" name="Rectangle 4"/>
          <p:cNvSpPr>
            <a:spLocks noGrp="1" noChangeArrowheads="1"/>
          </p:cNvSpPr>
          <p:nvPr>
            <p:ph type="dt" sz="half" idx="2"/>
          </p:nvPr>
        </p:nvSpPr>
        <p:spPr bwMode="auto">
          <a:xfrm>
            <a:off x="6629400" y="6248400"/>
            <a:ext cx="19050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000"/>
            </a:lvl1pPr>
          </a:lstStyle>
          <a:p>
            <a:pPr>
              <a:defRPr/>
            </a:pPr>
            <a:endParaRPr lang="tr-TR"/>
          </a:p>
        </p:txBody>
      </p:sp>
      <p:sp>
        <p:nvSpPr>
          <p:cNvPr id="74757" name="Rectangle 5"/>
          <p:cNvSpPr>
            <a:spLocks noGrp="1" noChangeArrowheads="1"/>
          </p:cNvSpPr>
          <p:nvPr>
            <p:ph type="ftr" sz="quarter" idx="3"/>
          </p:nvPr>
        </p:nvSpPr>
        <p:spPr bwMode="auto">
          <a:xfrm>
            <a:off x="3276600" y="6248400"/>
            <a:ext cx="28956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tr-TR"/>
          </a:p>
        </p:txBody>
      </p:sp>
      <p:sp>
        <p:nvSpPr>
          <p:cNvPr id="74758" name="Rectangle 6"/>
          <p:cNvSpPr>
            <a:spLocks noGrp="1" noChangeArrowheads="1"/>
          </p:cNvSpPr>
          <p:nvPr>
            <p:ph type="sldNum" sz="quarter" idx="4"/>
          </p:nvPr>
        </p:nvSpPr>
        <p:spPr bwMode="auto">
          <a:xfrm>
            <a:off x="1524000" y="6248400"/>
            <a:ext cx="12954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a:lvl1pPr>
          </a:lstStyle>
          <a:p>
            <a:pPr>
              <a:defRPr/>
            </a:pPr>
            <a:fld id="{3C14AB42-392E-419C-8023-4499590BA834}" type="slidenum">
              <a:rPr lang="tr-TR"/>
              <a:pPr>
                <a:defRPr/>
              </a:pPr>
              <a:t>‹#›</a:t>
            </a:fld>
            <a:endParaRPr lang="tr-TR"/>
          </a:p>
        </p:txBody>
      </p:sp>
      <p:sp>
        <p:nvSpPr>
          <p:cNvPr id="1031" name="Line 7"/>
          <p:cNvSpPr>
            <a:spLocks noChangeShapeType="1"/>
          </p:cNvSpPr>
          <p:nvPr/>
        </p:nvSpPr>
        <p:spPr bwMode="auto">
          <a:xfrm flipV="1">
            <a:off x="1371600" y="304800"/>
            <a:ext cx="0" cy="1295400"/>
          </a:xfrm>
          <a:prstGeom prst="line">
            <a:avLst/>
          </a:prstGeom>
          <a:noFill/>
          <a:ln w="38100">
            <a:solidFill>
              <a:schemeClr val="tx2"/>
            </a:solidFill>
            <a:round/>
            <a:headEnd/>
            <a:tailEnd/>
          </a:ln>
          <a:effectLst/>
        </p:spPr>
        <p:txBody>
          <a:bodyPr/>
          <a:lstStyle/>
          <a:p>
            <a:pPr>
              <a:defRPr/>
            </a:pPr>
            <a:endParaRPr lang="tr-TR"/>
          </a:p>
        </p:txBody>
      </p:sp>
      <p:sp>
        <p:nvSpPr>
          <p:cNvPr id="1032" name="Oval 8"/>
          <p:cNvSpPr>
            <a:spLocks noChangeArrowheads="1"/>
          </p:cNvSpPr>
          <p:nvPr/>
        </p:nvSpPr>
        <p:spPr bwMode="auto">
          <a:xfrm>
            <a:off x="152400" y="838200"/>
            <a:ext cx="228600" cy="228600"/>
          </a:xfrm>
          <a:prstGeom prst="ellipse">
            <a:avLst/>
          </a:prstGeom>
          <a:solidFill>
            <a:schemeClr val="tx1"/>
          </a:solidFill>
          <a:ln w="9525">
            <a:noFill/>
            <a:round/>
            <a:headEnd/>
            <a:tailEnd/>
          </a:ln>
          <a:effectLst/>
        </p:spPr>
        <p:txBody>
          <a:bodyPr wrap="none" anchor="ctr"/>
          <a:lstStyle/>
          <a:p>
            <a:pPr algn="ctr">
              <a:defRPr/>
            </a:pPr>
            <a:endParaRPr lang="en-US" sz="2400">
              <a:latin typeface="Times New Roman" pitchFamily="18" charset="0"/>
            </a:endParaRPr>
          </a:p>
        </p:txBody>
      </p:sp>
      <p:sp>
        <p:nvSpPr>
          <p:cNvPr id="1033" name="Oval 9"/>
          <p:cNvSpPr>
            <a:spLocks noChangeArrowheads="1"/>
          </p:cNvSpPr>
          <p:nvPr/>
        </p:nvSpPr>
        <p:spPr bwMode="auto">
          <a:xfrm>
            <a:off x="539750" y="838200"/>
            <a:ext cx="228600" cy="228600"/>
          </a:xfrm>
          <a:prstGeom prst="ellipse">
            <a:avLst/>
          </a:prstGeom>
          <a:solidFill>
            <a:schemeClr val="accent1"/>
          </a:solidFill>
          <a:ln w="9525">
            <a:noFill/>
            <a:round/>
            <a:headEnd/>
            <a:tailEnd/>
          </a:ln>
          <a:effectLst/>
        </p:spPr>
        <p:txBody>
          <a:bodyPr wrap="none" anchor="ctr"/>
          <a:lstStyle/>
          <a:p>
            <a:pPr algn="ctr">
              <a:defRPr/>
            </a:pPr>
            <a:endParaRPr lang="en-US" sz="2400">
              <a:latin typeface="Times New Roman" pitchFamily="18" charset="0"/>
            </a:endParaRPr>
          </a:p>
        </p:txBody>
      </p:sp>
      <p:sp>
        <p:nvSpPr>
          <p:cNvPr id="1034" name="Oval 10"/>
          <p:cNvSpPr>
            <a:spLocks noChangeArrowheads="1"/>
          </p:cNvSpPr>
          <p:nvPr/>
        </p:nvSpPr>
        <p:spPr bwMode="auto">
          <a:xfrm>
            <a:off x="927100" y="838200"/>
            <a:ext cx="228600" cy="228600"/>
          </a:xfrm>
          <a:prstGeom prst="ellipse">
            <a:avLst/>
          </a:prstGeom>
          <a:solidFill>
            <a:schemeClr val="accent2"/>
          </a:solidFill>
          <a:ln w="9525">
            <a:noFill/>
            <a:round/>
            <a:headEnd/>
            <a:tailEnd/>
          </a:ln>
          <a:effectLst/>
        </p:spPr>
        <p:txBody>
          <a:bodyPr wrap="none" anchor="ctr"/>
          <a:lstStyle/>
          <a:p>
            <a:pPr algn="ctr">
              <a:defRPr/>
            </a:pPr>
            <a:endParaRPr lang="en-US"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805"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0000"/>
        <a:buFont typeface="Wingdings" pitchFamily="2" charset="2"/>
        <a:buChar char="¢"/>
        <a:defRPr sz="30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l"/>
        <a:defRPr sz="2800">
          <a:solidFill>
            <a:schemeClr val="tx2"/>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http://globaldyn.ipnstock.com/dyn_images/135/50/1423300148.JPG" TargetMode="External"/><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images.google.com.tr/imgres?imgurl=http://www.sobeledik.com/imghaber/televizyon_300x.jpg&amp;imgrefurl=http://www.sobeledik.com/haber.asp?haberid=308&amp;h=300&amp;w=300&amp;sz=14&amp;hl=tr&amp;start=69&amp;usg=__s0KbyhZpfVHGKi6owaqaZKrctOg=&amp;tbnid=5aiiSg8tuHHxvM:&amp;tbnh=116&amp;tbnw=116&amp;prev=/images?q=TELEV%C4%B0ZYON&amp;start=60&amp;gbv=2&amp;ndsp=20&amp;hl=tr&amp;sa=N"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http://globaldyn.ipnstock.com/dyn_images/420/60/7257800009.JPG" TargetMode="External"/><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6.w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Başlık"/>
          <p:cNvSpPr>
            <a:spLocks noGrp="1"/>
          </p:cNvSpPr>
          <p:nvPr>
            <p:ph type="ctrTitle"/>
          </p:nvPr>
        </p:nvSpPr>
        <p:spPr/>
        <p:txBody>
          <a:bodyPr/>
          <a:lstStyle/>
          <a:p>
            <a:r>
              <a:rPr lang="tr-TR" sz="4800" dirty="0" smtClean="0"/>
              <a:t>DATÇA ZÜBEYDE HANIM </a:t>
            </a:r>
            <a:r>
              <a:rPr lang="tr-TR" sz="4800" dirty="0" smtClean="0"/>
              <a:t>ANAOKULU</a:t>
            </a:r>
            <a:endParaRPr lang="tr-TR" sz="4800"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Başlık"/>
          <p:cNvSpPr>
            <a:spLocks noGrp="1"/>
          </p:cNvSpPr>
          <p:nvPr>
            <p:ph type="title"/>
          </p:nvPr>
        </p:nvSpPr>
        <p:spPr/>
        <p:txBody>
          <a:bodyPr/>
          <a:lstStyle/>
          <a:p>
            <a:r>
              <a:rPr lang="tr-TR" smtClean="0"/>
              <a:t>DOĞAYI SEVMEDEN BÜYÜYORLAR,</a:t>
            </a:r>
          </a:p>
        </p:txBody>
      </p:sp>
      <p:pic>
        <p:nvPicPr>
          <p:cNvPr id="12291" name="Picture 2"/>
          <p:cNvPicPr>
            <a:picLocks noGrp="1" noChangeAspect="1" noChangeArrowheads="1"/>
          </p:cNvPicPr>
          <p:nvPr>
            <p:ph idx="1"/>
          </p:nvPr>
        </p:nvPicPr>
        <p:blipFill>
          <a:blip r:embed="rId2" cstate="print"/>
          <a:srcRect/>
          <a:stretch>
            <a:fillRect/>
          </a:stretch>
        </p:blipFill>
        <p:spPr>
          <a:xfrm>
            <a:off x="990600" y="1752600"/>
            <a:ext cx="7620000" cy="4800600"/>
          </a:xfrm>
          <a:noFill/>
        </p:spPr>
      </p:pic>
      <p:pic>
        <p:nvPicPr>
          <p:cNvPr id="12292" name="Picture 2" descr="C:\Users\samsung\Desktop\STANDART EVRAKLAR\okul logo küçük.bmp"/>
          <p:cNvPicPr>
            <a:picLocks noChangeAspect="1" noChangeArrowheads="1"/>
          </p:cNvPicPr>
          <p:nvPr/>
        </p:nvPicPr>
        <p:blipFill>
          <a:blip r:embed="rId3" cstate="print"/>
          <a:srcRect/>
          <a:stretch>
            <a:fillRect/>
          </a:stretch>
        </p:blipFill>
        <p:spPr bwMode="auto">
          <a:xfrm>
            <a:off x="7543800" y="609600"/>
            <a:ext cx="962025" cy="9525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Başlık"/>
          <p:cNvSpPr>
            <a:spLocks noGrp="1"/>
          </p:cNvSpPr>
          <p:nvPr>
            <p:ph type="title"/>
          </p:nvPr>
        </p:nvSpPr>
        <p:spPr/>
        <p:txBody>
          <a:bodyPr/>
          <a:lstStyle/>
          <a:p>
            <a:r>
              <a:rPr lang="tr-TR" smtClean="0"/>
              <a:t>İLGİLERİ FARKLI</a:t>
            </a:r>
          </a:p>
        </p:txBody>
      </p:sp>
      <p:pic>
        <p:nvPicPr>
          <p:cNvPr id="13315" name="Picture 2"/>
          <p:cNvPicPr>
            <a:picLocks noGrp="1" noChangeAspect="1" noChangeArrowheads="1"/>
          </p:cNvPicPr>
          <p:nvPr>
            <p:ph idx="1"/>
          </p:nvPr>
        </p:nvPicPr>
        <p:blipFill>
          <a:blip r:embed="rId2" cstate="print"/>
          <a:srcRect/>
          <a:stretch>
            <a:fillRect/>
          </a:stretch>
        </p:blipFill>
        <p:spPr>
          <a:xfrm>
            <a:off x="1295400" y="1905000"/>
            <a:ext cx="7391400" cy="4572000"/>
          </a:xfrm>
          <a:noFill/>
        </p:spPr>
      </p:pic>
      <p:pic>
        <p:nvPicPr>
          <p:cNvPr id="13316" name="Picture 2" descr="C:\Users\samsung\Desktop\STANDART EVRAKLAR\okul logo küçük.bmp"/>
          <p:cNvPicPr>
            <a:picLocks noChangeAspect="1" noChangeArrowheads="1"/>
          </p:cNvPicPr>
          <p:nvPr/>
        </p:nvPicPr>
        <p:blipFill>
          <a:blip r:embed="rId3" cstate="print"/>
          <a:srcRect/>
          <a:stretch>
            <a:fillRect/>
          </a:stretch>
        </p:blipFill>
        <p:spPr bwMode="auto">
          <a:xfrm>
            <a:off x="7620000" y="685800"/>
            <a:ext cx="962025" cy="9525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Başlık"/>
          <p:cNvSpPr>
            <a:spLocks noGrp="1"/>
          </p:cNvSpPr>
          <p:nvPr>
            <p:ph type="title"/>
          </p:nvPr>
        </p:nvSpPr>
        <p:spPr/>
        <p:txBody>
          <a:bodyPr/>
          <a:lstStyle/>
          <a:p>
            <a:r>
              <a:rPr lang="tr-TR" smtClean="0"/>
              <a:t>HAYALLERİ FARKLI</a:t>
            </a:r>
          </a:p>
        </p:txBody>
      </p:sp>
      <p:pic>
        <p:nvPicPr>
          <p:cNvPr id="14339" name="Picture 2"/>
          <p:cNvPicPr>
            <a:picLocks noGrp="1" noChangeAspect="1" noChangeArrowheads="1"/>
          </p:cNvPicPr>
          <p:nvPr>
            <p:ph idx="1"/>
          </p:nvPr>
        </p:nvPicPr>
        <p:blipFill>
          <a:blip r:embed="rId2" cstate="print"/>
          <a:srcRect/>
          <a:stretch>
            <a:fillRect/>
          </a:stretch>
        </p:blipFill>
        <p:spPr>
          <a:xfrm>
            <a:off x="1143000" y="1752600"/>
            <a:ext cx="7315200" cy="4572000"/>
          </a:xfrm>
          <a:noFill/>
        </p:spPr>
      </p:pic>
      <p:pic>
        <p:nvPicPr>
          <p:cNvPr id="14340" name="Picture 2" descr="C:\Users\samsung\Desktop\STANDART EVRAKLAR\okul logo küçük.bmp"/>
          <p:cNvPicPr>
            <a:picLocks noChangeAspect="1" noChangeArrowheads="1"/>
          </p:cNvPicPr>
          <p:nvPr/>
        </p:nvPicPr>
        <p:blipFill>
          <a:blip r:embed="rId3" cstate="print"/>
          <a:srcRect/>
          <a:stretch>
            <a:fillRect/>
          </a:stretch>
        </p:blipFill>
        <p:spPr bwMode="auto">
          <a:xfrm>
            <a:off x="7543800" y="609600"/>
            <a:ext cx="962025" cy="9525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Başlık"/>
          <p:cNvSpPr>
            <a:spLocks noGrp="1"/>
          </p:cNvSpPr>
          <p:nvPr>
            <p:ph type="title"/>
          </p:nvPr>
        </p:nvSpPr>
        <p:spPr/>
        <p:txBody>
          <a:bodyPr/>
          <a:lstStyle/>
          <a:p>
            <a:r>
              <a:rPr lang="tr-TR" smtClean="0"/>
              <a:t>ENERJİLERİ FARKLI</a:t>
            </a:r>
          </a:p>
        </p:txBody>
      </p:sp>
      <p:pic>
        <p:nvPicPr>
          <p:cNvPr id="15363" name="Picture 2"/>
          <p:cNvPicPr>
            <a:picLocks noGrp="1" noChangeAspect="1" noChangeArrowheads="1"/>
          </p:cNvPicPr>
          <p:nvPr>
            <p:ph idx="1"/>
          </p:nvPr>
        </p:nvPicPr>
        <p:blipFill>
          <a:blip r:embed="rId2" cstate="print"/>
          <a:srcRect/>
          <a:stretch>
            <a:fillRect/>
          </a:stretch>
        </p:blipFill>
        <p:spPr>
          <a:xfrm>
            <a:off x="1066800" y="1828800"/>
            <a:ext cx="7543800" cy="4572000"/>
          </a:xfrm>
          <a:noFill/>
        </p:spPr>
      </p:pic>
      <p:pic>
        <p:nvPicPr>
          <p:cNvPr id="15364" name="Picture 2" descr="C:\Users\samsung\Desktop\STANDART EVRAKLAR\okul logo küçük.bmp"/>
          <p:cNvPicPr>
            <a:picLocks noChangeAspect="1" noChangeArrowheads="1"/>
          </p:cNvPicPr>
          <p:nvPr/>
        </p:nvPicPr>
        <p:blipFill>
          <a:blip r:embed="rId3" cstate="print"/>
          <a:srcRect/>
          <a:stretch>
            <a:fillRect/>
          </a:stretch>
        </p:blipFill>
        <p:spPr bwMode="auto">
          <a:xfrm>
            <a:off x="7391400" y="762000"/>
            <a:ext cx="962025" cy="9525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Başlık"/>
          <p:cNvSpPr>
            <a:spLocks noGrp="1"/>
          </p:cNvSpPr>
          <p:nvPr>
            <p:ph type="title"/>
          </p:nvPr>
        </p:nvSpPr>
        <p:spPr/>
        <p:txBody>
          <a:bodyPr/>
          <a:lstStyle/>
          <a:p>
            <a:r>
              <a:rPr lang="tr-TR" sz="3600" smtClean="0"/>
              <a:t>HAYATA BAKIŞLARI FARKLI</a:t>
            </a:r>
          </a:p>
        </p:txBody>
      </p:sp>
      <p:pic>
        <p:nvPicPr>
          <p:cNvPr id="16387" name="Picture 2"/>
          <p:cNvPicPr>
            <a:picLocks noGrp="1" noChangeAspect="1" noChangeArrowheads="1"/>
          </p:cNvPicPr>
          <p:nvPr>
            <p:ph idx="1"/>
          </p:nvPr>
        </p:nvPicPr>
        <p:blipFill>
          <a:blip r:embed="rId2" cstate="print"/>
          <a:srcRect/>
          <a:stretch>
            <a:fillRect/>
          </a:stretch>
        </p:blipFill>
        <p:spPr>
          <a:xfrm>
            <a:off x="1600200" y="2366963"/>
            <a:ext cx="6858000" cy="3190875"/>
          </a:xfrm>
          <a:noFill/>
        </p:spPr>
      </p:pic>
      <p:pic>
        <p:nvPicPr>
          <p:cNvPr id="16388" name="Picture 2" descr="C:\Users\samsung\Desktop\STANDART EVRAKLAR\okul logo küçük.bmp"/>
          <p:cNvPicPr>
            <a:picLocks noChangeAspect="1" noChangeArrowheads="1"/>
          </p:cNvPicPr>
          <p:nvPr/>
        </p:nvPicPr>
        <p:blipFill>
          <a:blip r:embed="rId3" cstate="print"/>
          <a:srcRect/>
          <a:stretch>
            <a:fillRect/>
          </a:stretch>
        </p:blipFill>
        <p:spPr bwMode="auto">
          <a:xfrm>
            <a:off x="7543800" y="1524000"/>
            <a:ext cx="962025" cy="9525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title"/>
          </p:nvPr>
        </p:nvSpPr>
        <p:spPr/>
        <p:txBody>
          <a:bodyPr/>
          <a:lstStyle/>
          <a:p>
            <a:r>
              <a:rPr lang="tr-TR" sz="4000" smtClean="0"/>
              <a:t>YORUMLARI FARKLI OLUYOR</a:t>
            </a:r>
          </a:p>
        </p:txBody>
      </p:sp>
      <p:pic>
        <p:nvPicPr>
          <p:cNvPr id="17411" name="Picture 2"/>
          <p:cNvPicPr>
            <a:picLocks noGrp="1" noChangeAspect="1" noChangeArrowheads="1"/>
          </p:cNvPicPr>
          <p:nvPr>
            <p:ph idx="1"/>
          </p:nvPr>
        </p:nvPicPr>
        <p:blipFill>
          <a:blip r:embed="rId2" cstate="print"/>
          <a:srcRect/>
          <a:stretch>
            <a:fillRect/>
          </a:stretch>
        </p:blipFill>
        <p:spPr>
          <a:xfrm>
            <a:off x="1295400" y="1752600"/>
            <a:ext cx="7315200" cy="4648200"/>
          </a:xfrm>
          <a:noFill/>
        </p:spPr>
      </p:pic>
      <p:pic>
        <p:nvPicPr>
          <p:cNvPr id="17412" name="Picture 2" descr="C:\Users\samsung\Desktop\STANDART EVRAKLAR\okul logo küçük.bmp"/>
          <p:cNvPicPr>
            <a:picLocks noChangeAspect="1" noChangeArrowheads="1"/>
          </p:cNvPicPr>
          <p:nvPr/>
        </p:nvPicPr>
        <p:blipFill>
          <a:blip r:embed="rId3" cstate="print"/>
          <a:srcRect/>
          <a:stretch>
            <a:fillRect/>
          </a:stretch>
        </p:blipFill>
        <p:spPr bwMode="auto">
          <a:xfrm>
            <a:off x="7543800" y="609600"/>
            <a:ext cx="962025" cy="9525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Başlık"/>
          <p:cNvSpPr>
            <a:spLocks noGrp="1"/>
          </p:cNvSpPr>
          <p:nvPr>
            <p:ph type="title"/>
          </p:nvPr>
        </p:nvSpPr>
        <p:spPr/>
        <p:txBody>
          <a:bodyPr/>
          <a:lstStyle/>
          <a:p>
            <a:endParaRPr lang="tr-TR" smtClean="0"/>
          </a:p>
        </p:txBody>
      </p:sp>
      <p:pic>
        <p:nvPicPr>
          <p:cNvPr id="18435" name="Picture 2"/>
          <p:cNvPicPr>
            <a:picLocks noGrp="1" noChangeAspect="1" noChangeArrowheads="1"/>
          </p:cNvPicPr>
          <p:nvPr>
            <p:ph idx="1"/>
          </p:nvPr>
        </p:nvPicPr>
        <p:blipFill>
          <a:blip r:embed="rId2" cstate="print"/>
          <a:srcRect/>
          <a:stretch>
            <a:fillRect/>
          </a:stretch>
        </p:blipFill>
        <p:spPr>
          <a:xfrm>
            <a:off x="1219200" y="1752600"/>
            <a:ext cx="7239000" cy="4800600"/>
          </a:xfrm>
          <a:noFill/>
        </p:spPr>
      </p:pic>
      <p:pic>
        <p:nvPicPr>
          <p:cNvPr id="18436" name="Picture 2" descr="C:\Users\samsung\Desktop\STANDART EVRAKLAR\okul logo küçük.bmp"/>
          <p:cNvPicPr>
            <a:picLocks noChangeAspect="1" noChangeArrowheads="1"/>
          </p:cNvPicPr>
          <p:nvPr/>
        </p:nvPicPr>
        <p:blipFill>
          <a:blip r:embed="rId3" cstate="print"/>
          <a:srcRect/>
          <a:stretch>
            <a:fillRect/>
          </a:stretch>
        </p:blipFill>
        <p:spPr bwMode="auto">
          <a:xfrm>
            <a:off x="7696200" y="647700"/>
            <a:ext cx="962025" cy="9525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Başlık"/>
          <p:cNvSpPr>
            <a:spLocks noGrp="1"/>
          </p:cNvSpPr>
          <p:nvPr>
            <p:ph type="title"/>
          </p:nvPr>
        </p:nvSpPr>
        <p:spPr/>
        <p:txBody>
          <a:bodyPr/>
          <a:lstStyle/>
          <a:p>
            <a:endParaRPr lang="tr-TR" smtClean="0"/>
          </a:p>
        </p:txBody>
      </p:sp>
      <p:sp>
        <p:nvSpPr>
          <p:cNvPr id="3" name="2 İçerik Yer Tutucusu"/>
          <p:cNvSpPr>
            <a:spLocks noGrp="1"/>
          </p:cNvSpPr>
          <p:nvPr>
            <p:ph idx="1"/>
          </p:nvPr>
        </p:nvSpPr>
        <p:spPr/>
        <p:txBody>
          <a:bodyPr/>
          <a:lstStyle/>
          <a:p>
            <a:pPr marL="0" indent="0" algn="ctr">
              <a:buFont typeface="Wingdings" pitchFamily="2" charset="2"/>
              <a:buNone/>
              <a:defRPr/>
            </a:pPr>
            <a:endParaRPr lang="tr-TR" sz="3200" dirty="0" smtClean="0"/>
          </a:p>
          <a:p>
            <a:pPr marL="0" indent="0" algn="ctr">
              <a:buFont typeface="Wingdings" pitchFamily="2" charset="2"/>
              <a:buNone/>
              <a:defRPr/>
            </a:pPr>
            <a:r>
              <a:rPr lang="tr-TR" sz="3200" dirty="0" smtClean="0"/>
              <a:t>Teknoloji Kullanımı = İlerleme</a:t>
            </a:r>
          </a:p>
          <a:p>
            <a:pPr marL="0" indent="0" algn="ctr">
              <a:buFont typeface="Wingdings" pitchFamily="2" charset="2"/>
              <a:buNone/>
              <a:defRPr/>
            </a:pPr>
            <a:endParaRPr lang="tr-TR" sz="3200" dirty="0" smtClean="0"/>
          </a:p>
          <a:p>
            <a:pPr marL="0" indent="0" algn="ctr">
              <a:buFont typeface="Wingdings" pitchFamily="2" charset="2"/>
              <a:buNone/>
              <a:defRPr/>
            </a:pPr>
            <a:r>
              <a:rPr lang="tr-TR" sz="3200" dirty="0" smtClean="0"/>
              <a:t> Teknoloji Bağımlılığı = Gerileme</a:t>
            </a:r>
          </a:p>
          <a:p>
            <a:pPr>
              <a:defRPr/>
            </a:pPr>
            <a:endParaRPr lang="tr-TR" dirty="0"/>
          </a:p>
        </p:txBody>
      </p:sp>
      <p:pic>
        <p:nvPicPr>
          <p:cNvPr id="19460" name="Picture 2" descr="C:\Users\samsung\Desktop\STANDART EVRAKLAR\okul logo küçük.bmp"/>
          <p:cNvPicPr>
            <a:picLocks noChangeAspect="1" noChangeArrowheads="1"/>
          </p:cNvPicPr>
          <p:nvPr/>
        </p:nvPicPr>
        <p:blipFill>
          <a:blip r:embed="rId2" cstate="print"/>
          <a:srcRect/>
          <a:stretch>
            <a:fillRect/>
          </a:stretch>
        </p:blipFill>
        <p:spPr bwMode="auto">
          <a:xfrm>
            <a:off x="7696200" y="1524000"/>
            <a:ext cx="962025" cy="9525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5" name="Rectangle 3"/>
          <p:cNvSpPr>
            <a:spLocks noGrp="1" noChangeArrowheads="1"/>
          </p:cNvSpPr>
          <p:nvPr>
            <p:ph type="body" idx="1"/>
          </p:nvPr>
        </p:nvSpPr>
        <p:spPr>
          <a:xfrm>
            <a:off x="1524000" y="1600200"/>
            <a:ext cx="7010400" cy="4114800"/>
          </a:xfrm>
        </p:spPr>
        <p:txBody>
          <a:bodyPr/>
          <a:lstStyle/>
          <a:p>
            <a:pPr eaLnBrk="1" hangingPunct="1"/>
            <a:endParaRPr lang="tr-TR" sz="2400" smtClean="0">
              <a:latin typeface="Comic Sans MS" pitchFamily="66" charset="0"/>
            </a:endParaRPr>
          </a:p>
          <a:p>
            <a:pPr eaLnBrk="1" hangingPunct="1"/>
            <a:r>
              <a:rPr lang="tr-TR" sz="2400" smtClean="0">
                <a:latin typeface="Comic Sans MS" pitchFamily="66" charset="0"/>
              </a:rPr>
              <a:t>Televizyon günümüzde teknolojinin çocuklar için sunduğu imkanlardan sadece birini oluşturmaktadır ve televizyon ekranını kapatan parmaklar, bazen hemen bilgisayarın açma-kapama düğmesine uzanır.</a:t>
            </a:r>
          </a:p>
          <a:p>
            <a:pPr eaLnBrk="1" hangingPunct="1"/>
            <a:r>
              <a:rPr lang="tr-TR" sz="2400" smtClean="0">
                <a:latin typeface="Comic Sans MS" pitchFamily="66" charset="0"/>
              </a:rPr>
              <a:t>Akşam evde neler yapıyorsunuz?</a:t>
            </a:r>
          </a:p>
          <a:p>
            <a:pPr eaLnBrk="1" hangingPunct="1"/>
            <a:r>
              <a:rPr lang="tr-TR" sz="2400" smtClean="0">
                <a:latin typeface="Comic Sans MS" pitchFamily="66" charset="0"/>
              </a:rPr>
              <a:t>TV izlemeyi sever misiniz? </a:t>
            </a:r>
          </a:p>
          <a:p>
            <a:pPr eaLnBrk="1" hangingPunct="1"/>
            <a:r>
              <a:rPr lang="tr-TR" sz="2400" smtClean="0">
                <a:latin typeface="Comic Sans MS" pitchFamily="66" charset="0"/>
              </a:rPr>
              <a:t>Internete girer misiniz? Bilgisayar oyunları oynar mısınız?</a:t>
            </a:r>
          </a:p>
          <a:p>
            <a:pPr eaLnBrk="1" hangingPunct="1">
              <a:buFont typeface="Wingdings" pitchFamily="2" charset="2"/>
              <a:buNone/>
            </a:pPr>
            <a:endParaRPr lang="tr-TR" sz="2400" smtClean="0">
              <a:latin typeface="Comic Sans MS" pitchFamily="66" charset="0"/>
            </a:endParaRPr>
          </a:p>
        </p:txBody>
      </p:sp>
      <p:pic>
        <p:nvPicPr>
          <p:cNvPr id="20483" name="Picture 1" descr="C:\Program Files\Microsoft Office\MEDIA\CAGCAT10\j0285750.wmf"/>
          <p:cNvPicPr>
            <a:picLocks noChangeAspect="1" noChangeArrowheads="1"/>
          </p:cNvPicPr>
          <p:nvPr/>
        </p:nvPicPr>
        <p:blipFill>
          <a:blip r:embed="rId2" cstate="print"/>
          <a:srcRect/>
          <a:stretch>
            <a:fillRect/>
          </a:stretch>
        </p:blipFill>
        <p:spPr bwMode="auto">
          <a:xfrm>
            <a:off x="6477000" y="5257800"/>
            <a:ext cx="1905000" cy="1428750"/>
          </a:xfrm>
          <a:prstGeom prst="rect">
            <a:avLst/>
          </a:prstGeom>
          <a:noFill/>
          <a:ln w="9525">
            <a:noFill/>
            <a:miter lim="800000"/>
            <a:headEnd/>
            <a:tailEnd/>
          </a:ln>
        </p:spPr>
      </p:pic>
      <p:sp>
        <p:nvSpPr>
          <p:cNvPr id="20484" name="Rectangle 6"/>
          <p:cNvSpPr>
            <a:spLocks noChangeArrowheads="1"/>
          </p:cNvSpPr>
          <p:nvPr/>
        </p:nvSpPr>
        <p:spPr bwMode="auto">
          <a:xfrm>
            <a:off x="2209800" y="533400"/>
            <a:ext cx="5410200" cy="1190625"/>
          </a:xfrm>
          <a:prstGeom prst="rect">
            <a:avLst/>
          </a:prstGeom>
          <a:noFill/>
          <a:ln w="9525">
            <a:noFill/>
            <a:miter lim="800000"/>
            <a:headEnd/>
            <a:tailEnd/>
          </a:ln>
        </p:spPr>
        <p:txBody>
          <a:bodyPr>
            <a:spAutoFit/>
          </a:bodyPr>
          <a:lstStyle/>
          <a:p>
            <a:pPr algn="ctr"/>
            <a:r>
              <a:rPr lang="tr-TR" sz="3600" b="1">
                <a:latin typeface="Comic Sans MS" pitchFamily="66" charset="0"/>
              </a:rPr>
              <a:t>TELEVİZYON VE BİLGİSAYAR</a:t>
            </a:r>
          </a:p>
        </p:txBody>
      </p:sp>
      <p:pic>
        <p:nvPicPr>
          <p:cNvPr id="20485" name="Picture 6" descr="C:\Users\samsung\Desktop\STANDART EVRAKLAR\okul logo küçük.bmp"/>
          <p:cNvPicPr>
            <a:picLocks noChangeAspect="1" noChangeArrowheads="1"/>
          </p:cNvPicPr>
          <p:nvPr/>
        </p:nvPicPr>
        <p:blipFill>
          <a:blip r:embed="rId3" cstate="print"/>
          <a:srcRect/>
          <a:stretch>
            <a:fillRect/>
          </a:stretch>
        </p:blipFill>
        <p:spPr bwMode="auto">
          <a:xfrm>
            <a:off x="7391400" y="685800"/>
            <a:ext cx="962025" cy="9525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595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59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595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59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eaLnBrk="1" hangingPunct="1"/>
            <a:r>
              <a:rPr lang="tr-TR" sz="2600" b="1" smtClean="0">
                <a:solidFill>
                  <a:schemeClr val="tx1"/>
                </a:solidFill>
                <a:latin typeface="Comic Sans MS" pitchFamily="66" charset="0"/>
              </a:rPr>
              <a:t>TV ve BİLGİSAYARIN OLUMLU ETKİLERİ</a:t>
            </a:r>
          </a:p>
        </p:txBody>
      </p:sp>
      <p:sp>
        <p:nvSpPr>
          <p:cNvPr id="21507" name="Rectangle 3"/>
          <p:cNvSpPr>
            <a:spLocks noGrp="1" noChangeArrowheads="1"/>
          </p:cNvSpPr>
          <p:nvPr>
            <p:ph type="body" idx="1"/>
          </p:nvPr>
        </p:nvSpPr>
        <p:spPr/>
        <p:txBody>
          <a:bodyPr/>
          <a:lstStyle/>
          <a:p>
            <a:pPr eaLnBrk="1" hangingPunct="1"/>
            <a:r>
              <a:rPr lang="tr-TR" sz="2400" b="1" smtClean="0">
                <a:latin typeface="Comic Sans MS" pitchFamily="66" charset="0"/>
              </a:rPr>
              <a:t>Bilinçli ve Sınırlandırılmış Olarak Kullanıldığında Çocuklarda TV ve Bilgisayar: </a:t>
            </a:r>
            <a:endParaRPr lang="tr-TR" sz="2400" smtClean="0">
              <a:latin typeface="Comic Sans MS" pitchFamily="66" charset="0"/>
            </a:endParaRPr>
          </a:p>
          <a:p>
            <a:pPr eaLnBrk="1" hangingPunct="1"/>
            <a:r>
              <a:rPr lang="tr-TR" sz="2400" smtClean="0">
                <a:latin typeface="Comic Sans MS" pitchFamily="66" charset="0"/>
              </a:rPr>
              <a:t>Çocukların kelime haznesini zenginleştirir.</a:t>
            </a:r>
          </a:p>
          <a:p>
            <a:pPr eaLnBrk="1" hangingPunct="1"/>
            <a:r>
              <a:rPr lang="tr-TR" sz="2400" smtClean="0">
                <a:latin typeface="Comic Sans MS" pitchFamily="66" charset="0"/>
              </a:rPr>
              <a:t>Hayal gücünü geliştirir.</a:t>
            </a:r>
          </a:p>
          <a:p>
            <a:pPr eaLnBrk="1" hangingPunct="1"/>
            <a:r>
              <a:rPr lang="tr-TR" sz="2400" smtClean="0">
                <a:latin typeface="Comic Sans MS" pitchFamily="66" charset="0"/>
              </a:rPr>
              <a:t>Çocukların özellikle problem çözme, yaratıcılık, bilgiyi öğrenme alanlarında çocukların gelişimini olumlu etkiler.</a:t>
            </a:r>
          </a:p>
          <a:p>
            <a:pPr eaLnBrk="1" hangingPunct="1"/>
            <a:r>
              <a:rPr lang="tr-TR" sz="2400" smtClean="0">
                <a:latin typeface="Comic Sans MS" pitchFamily="66" charset="0"/>
              </a:rPr>
              <a:t>Bilgilendirir: Belgeseller; doğa, hayvanlar, bitkiler, farklı kültürler gibi konularla ilgili çocuğun genel bilgisi artar. </a:t>
            </a:r>
          </a:p>
        </p:txBody>
      </p:sp>
      <p:pic>
        <p:nvPicPr>
          <p:cNvPr id="21508" name="Picture 5" descr="84955711, Venki Talath /Illustration Works"/>
          <p:cNvPicPr>
            <a:picLocks noChangeAspect="1" noChangeArrowheads="1"/>
          </p:cNvPicPr>
          <p:nvPr/>
        </p:nvPicPr>
        <p:blipFill>
          <a:blip r:embed="rId2" cstate="print"/>
          <a:srcRect/>
          <a:stretch>
            <a:fillRect/>
          </a:stretch>
        </p:blipFill>
        <p:spPr bwMode="auto">
          <a:xfrm>
            <a:off x="0" y="4495800"/>
            <a:ext cx="1568450" cy="2362200"/>
          </a:xfrm>
          <a:prstGeom prst="rect">
            <a:avLst/>
          </a:prstGeom>
          <a:noFill/>
          <a:ln w="9525">
            <a:noFill/>
            <a:miter lim="800000"/>
            <a:headEnd/>
            <a:tailEnd/>
          </a:ln>
        </p:spPr>
      </p:pic>
      <p:pic>
        <p:nvPicPr>
          <p:cNvPr id="21509" name="Picture 6" descr="C:\Users\samsung\Desktop\STANDART EVRAKLAR\okul logo küçük.bmp"/>
          <p:cNvPicPr>
            <a:picLocks noChangeAspect="1" noChangeArrowheads="1"/>
          </p:cNvPicPr>
          <p:nvPr/>
        </p:nvPicPr>
        <p:blipFill>
          <a:blip r:embed="rId3" cstate="print"/>
          <a:srcRect/>
          <a:stretch>
            <a:fillRect/>
          </a:stretch>
        </p:blipFill>
        <p:spPr bwMode="auto">
          <a:xfrm>
            <a:off x="7772400" y="838200"/>
            <a:ext cx="962025"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8" descr="78001587, Eastnine Inc. /ZZVE Illustrations"/>
          <p:cNvPicPr>
            <a:picLocks noChangeAspect="1" noChangeArrowheads="1"/>
          </p:cNvPicPr>
          <p:nvPr/>
        </p:nvPicPr>
        <p:blipFill>
          <a:blip r:embed="rId3" cstate="print"/>
          <a:srcRect t="5634"/>
          <a:stretch>
            <a:fillRect/>
          </a:stretch>
        </p:blipFill>
        <p:spPr bwMode="auto">
          <a:xfrm>
            <a:off x="457200" y="3352800"/>
            <a:ext cx="3295650" cy="3295650"/>
          </a:xfrm>
          <a:prstGeom prst="rect">
            <a:avLst/>
          </a:prstGeom>
          <a:noFill/>
          <a:ln w="9525">
            <a:noFill/>
            <a:miter lim="800000"/>
            <a:headEnd/>
            <a:tailEnd/>
          </a:ln>
        </p:spPr>
      </p:pic>
      <p:sp>
        <p:nvSpPr>
          <p:cNvPr id="4099" name="Rectangle 2"/>
          <p:cNvSpPr>
            <a:spLocks noGrp="1" noChangeArrowheads="1"/>
          </p:cNvSpPr>
          <p:nvPr>
            <p:ph type="ctrTitle"/>
          </p:nvPr>
        </p:nvSpPr>
        <p:spPr>
          <a:xfrm>
            <a:off x="2514600" y="1295400"/>
            <a:ext cx="6629400" cy="3352800"/>
          </a:xfrm>
        </p:spPr>
        <p:txBody>
          <a:bodyPr/>
          <a:lstStyle/>
          <a:p>
            <a:pPr algn="ctr" eaLnBrk="1" hangingPunct="1"/>
            <a:r>
              <a:rPr lang="tr-TR" sz="4400" b="1" smtClean="0">
                <a:solidFill>
                  <a:schemeClr val="tx1"/>
                </a:solidFill>
                <a:latin typeface="Comic Sans MS" pitchFamily="66" charset="0"/>
              </a:rPr>
              <a:t/>
            </a:r>
            <a:br>
              <a:rPr lang="tr-TR" sz="4400" b="1" smtClean="0">
                <a:solidFill>
                  <a:schemeClr val="tx1"/>
                </a:solidFill>
                <a:latin typeface="Comic Sans MS" pitchFamily="66" charset="0"/>
              </a:rPr>
            </a:br>
            <a:r>
              <a:rPr lang="tr-TR" sz="4400" b="1" smtClean="0">
                <a:solidFill>
                  <a:schemeClr val="tx1"/>
                </a:solidFill>
                <a:latin typeface="Comic Sans MS" pitchFamily="66" charset="0"/>
              </a:rPr>
              <a:t>TELEVİZYON VE BİLGİSAYARIN ÇOCUKLAR ÜZERİNDEKİ ETKİLERİ</a:t>
            </a:r>
          </a:p>
        </p:txBody>
      </p:sp>
      <p:pic>
        <p:nvPicPr>
          <p:cNvPr id="4100" name="Picture 6" descr="C:\Users\samsung\Desktop\STANDART EVRAKLAR\okul logo küçük.bmp"/>
          <p:cNvPicPr>
            <a:picLocks noChangeAspect="1" noChangeArrowheads="1"/>
          </p:cNvPicPr>
          <p:nvPr/>
        </p:nvPicPr>
        <p:blipFill>
          <a:blip r:embed="rId4" cstate="print"/>
          <a:srcRect/>
          <a:stretch>
            <a:fillRect/>
          </a:stretch>
        </p:blipFill>
        <p:spPr bwMode="auto">
          <a:xfrm>
            <a:off x="7848600" y="228600"/>
            <a:ext cx="962025" cy="952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eaLnBrk="1" hangingPunct="1"/>
            <a:r>
              <a:rPr lang="tr-TR" sz="2600" b="1" smtClean="0">
                <a:solidFill>
                  <a:schemeClr val="tx1"/>
                </a:solidFill>
                <a:latin typeface="Comic Sans MS" pitchFamily="66" charset="0"/>
              </a:rPr>
              <a:t>TV ve BİLGİSAYARIN OLUMLU ETKİLERİ</a:t>
            </a:r>
            <a:endParaRPr lang="en-US" sz="2600" b="1" smtClean="0">
              <a:solidFill>
                <a:schemeClr val="tx1"/>
              </a:solidFill>
              <a:latin typeface="Comic Sans MS" pitchFamily="66" charset="0"/>
            </a:endParaRPr>
          </a:p>
        </p:txBody>
      </p:sp>
      <p:sp>
        <p:nvSpPr>
          <p:cNvPr id="22531" name="Rectangle 3"/>
          <p:cNvSpPr>
            <a:spLocks noGrp="1" noChangeArrowheads="1"/>
          </p:cNvSpPr>
          <p:nvPr>
            <p:ph type="body" idx="1"/>
          </p:nvPr>
        </p:nvSpPr>
        <p:spPr>
          <a:xfrm>
            <a:off x="1524000" y="2057400"/>
            <a:ext cx="7010400" cy="4114800"/>
          </a:xfrm>
        </p:spPr>
        <p:txBody>
          <a:bodyPr/>
          <a:lstStyle/>
          <a:p>
            <a:pPr eaLnBrk="1" hangingPunct="1">
              <a:lnSpc>
                <a:spcPct val="80000"/>
              </a:lnSpc>
            </a:pPr>
            <a:endParaRPr lang="tr-TR" sz="2400" smtClean="0">
              <a:latin typeface="Comic Sans MS" pitchFamily="66" charset="0"/>
            </a:endParaRPr>
          </a:p>
          <a:p>
            <a:pPr eaLnBrk="1" hangingPunct="1">
              <a:lnSpc>
                <a:spcPct val="80000"/>
              </a:lnSpc>
            </a:pPr>
            <a:r>
              <a:rPr lang="tr-TR" sz="2400" smtClean="0">
                <a:latin typeface="Comic Sans MS" pitchFamily="66" charset="0"/>
              </a:rPr>
              <a:t>Bazı konulara karşı merak duymasına ve kitaplardan bunu araştırmasına neden olabilir. Bunun sonucunda televizyon çocuğu okumaya teşvik edebilir.</a:t>
            </a:r>
          </a:p>
          <a:p>
            <a:pPr eaLnBrk="1" hangingPunct="1">
              <a:lnSpc>
                <a:spcPct val="80000"/>
              </a:lnSpc>
            </a:pPr>
            <a:r>
              <a:rPr lang="tr-TR" sz="2400" smtClean="0">
                <a:latin typeface="Comic Sans MS" pitchFamily="66" charset="0"/>
              </a:rPr>
              <a:t>Eğlenceli ve rahatlatıcıdır.</a:t>
            </a:r>
          </a:p>
          <a:p>
            <a:pPr eaLnBrk="1" hangingPunct="1">
              <a:lnSpc>
                <a:spcPct val="80000"/>
              </a:lnSpc>
            </a:pPr>
            <a:r>
              <a:rPr lang="tr-TR" sz="2400" smtClean="0">
                <a:latin typeface="Comic Sans MS" pitchFamily="66" charset="0"/>
              </a:rPr>
              <a:t>Sosyal ortamlarda konuşulacak ortak konular sağlar dolayısıyla arkadaşlarıyla iletişimi kolaylaştırabilir. Oyunlarında kullanabileceği fikirler verebilir. (WINX CLUB, BEN 10)</a:t>
            </a:r>
          </a:p>
          <a:p>
            <a:pPr eaLnBrk="1" hangingPunct="1">
              <a:lnSpc>
                <a:spcPct val="80000"/>
              </a:lnSpc>
            </a:pPr>
            <a:endParaRPr lang="en-US" sz="2400" smtClean="0"/>
          </a:p>
        </p:txBody>
      </p:sp>
      <p:pic>
        <p:nvPicPr>
          <p:cNvPr id="22532" name="Picture 5" descr="85183260, Pixmann /Imagezoo"/>
          <p:cNvPicPr>
            <a:picLocks noChangeAspect="1" noChangeArrowheads="1"/>
          </p:cNvPicPr>
          <p:nvPr/>
        </p:nvPicPr>
        <p:blipFill>
          <a:blip r:embed="rId2" cstate="print"/>
          <a:srcRect/>
          <a:stretch>
            <a:fillRect/>
          </a:stretch>
        </p:blipFill>
        <p:spPr bwMode="auto">
          <a:xfrm>
            <a:off x="0" y="0"/>
            <a:ext cx="2438400" cy="1925638"/>
          </a:xfrm>
          <a:prstGeom prst="rect">
            <a:avLst/>
          </a:prstGeom>
          <a:noFill/>
          <a:ln w="9525">
            <a:noFill/>
            <a:miter lim="800000"/>
            <a:headEnd/>
            <a:tailEnd/>
          </a:ln>
        </p:spPr>
      </p:pic>
      <p:pic>
        <p:nvPicPr>
          <p:cNvPr id="22533" name="Picture 6" descr="C:\Users\samsung\Desktop\STANDART EVRAKLAR\okul logo küçük.bmp"/>
          <p:cNvPicPr>
            <a:picLocks noChangeAspect="1" noChangeArrowheads="1"/>
          </p:cNvPicPr>
          <p:nvPr/>
        </p:nvPicPr>
        <p:blipFill>
          <a:blip r:embed="rId3" cstate="print"/>
          <a:srcRect/>
          <a:stretch>
            <a:fillRect/>
          </a:stretch>
        </p:blipFill>
        <p:spPr bwMode="auto">
          <a:xfrm>
            <a:off x="7543800" y="1143000"/>
            <a:ext cx="962025"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ctr" eaLnBrk="1" hangingPunct="1"/>
            <a:r>
              <a:rPr lang="tr-TR" sz="2600" b="1" smtClean="0">
                <a:solidFill>
                  <a:schemeClr val="tx1"/>
                </a:solidFill>
                <a:latin typeface="Comic Sans MS" pitchFamily="66" charset="0"/>
              </a:rPr>
              <a:t>TV ve BİLGİSAYARIN </a:t>
            </a:r>
            <a:br>
              <a:rPr lang="tr-TR" sz="2600" b="1" smtClean="0">
                <a:solidFill>
                  <a:schemeClr val="tx1"/>
                </a:solidFill>
                <a:latin typeface="Comic Sans MS" pitchFamily="66" charset="0"/>
              </a:rPr>
            </a:br>
            <a:r>
              <a:rPr lang="tr-TR" sz="2600" b="1" smtClean="0">
                <a:solidFill>
                  <a:schemeClr val="tx1"/>
                </a:solidFill>
                <a:latin typeface="Comic Sans MS" pitchFamily="66" charset="0"/>
              </a:rPr>
              <a:t>OLUMSUZ ETKİLERİ</a:t>
            </a:r>
            <a:endParaRPr lang="en-US" sz="2600" b="1" smtClean="0">
              <a:solidFill>
                <a:schemeClr val="tx1"/>
              </a:solidFill>
              <a:latin typeface="Comic Sans MS" pitchFamily="66" charset="0"/>
            </a:endParaRPr>
          </a:p>
        </p:txBody>
      </p:sp>
      <p:sp>
        <p:nvSpPr>
          <p:cNvPr id="23555" name="Rectangle 3"/>
          <p:cNvSpPr>
            <a:spLocks noGrp="1" noChangeArrowheads="1"/>
          </p:cNvSpPr>
          <p:nvPr>
            <p:ph type="body" idx="1"/>
          </p:nvPr>
        </p:nvSpPr>
        <p:spPr/>
        <p:txBody>
          <a:bodyPr/>
          <a:lstStyle/>
          <a:p>
            <a:pPr eaLnBrk="1" hangingPunct="1">
              <a:lnSpc>
                <a:spcPct val="80000"/>
              </a:lnSpc>
            </a:pPr>
            <a:r>
              <a:rPr lang="tr-TR" sz="2000" smtClean="0">
                <a:latin typeface="Comic Sans MS" pitchFamily="66" charset="0"/>
              </a:rPr>
              <a:t>Aşırı ve bilinçsiz şekilde izlendiğinde, TV ve bilgisayar çocukların farklı gelişim alanlarını etkilemektedir:</a:t>
            </a:r>
          </a:p>
          <a:p>
            <a:pPr eaLnBrk="1" hangingPunct="1">
              <a:lnSpc>
                <a:spcPct val="80000"/>
              </a:lnSpc>
            </a:pPr>
            <a:endParaRPr lang="tr-TR" sz="2000" smtClean="0">
              <a:latin typeface="Comic Sans MS" pitchFamily="66" charset="0"/>
            </a:endParaRPr>
          </a:p>
          <a:p>
            <a:pPr eaLnBrk="1" hangingPunct="1">
              <a:lnSpc>
                <a:spcPct val="80000"/>
              </a:lnSpc>
            </a:pPr>
            <a:r>
              <a:rPr lang="tr-TR" sz="2000" smtClean="0">
                <a:solidFill>
                  <a:srgbClr val="FF0000"/>
                </a:solidFill>
                <a:latin typeface="Comic Sans MS" pitchFamily="66" charset="0"/>
              </a:rPr>
              <a:t>Fiziksel:</a:t>
            </a:r>
            <a:r>
              <a:rPr lang="tr-TR" sz="2000" smtClean="0">
                <a:latin typeface="Comic Sans MS" pitchFamily="66" charset="0"/>
              </a:rPr>
              <a:t> Motor beceriler, fiziksel özelliklerle ilgilidir. Bireyin bedenindeki temel gelişim ve değişimi kapsar.</a:t>
            </a:r>
          </a:p>
          <a:p>
            <a:pPr eaLnBrk="1" hangingPunct="1">
              <a:lnSpc>
                <a:spcPct val="80000"/>
              </a:lnSpc>
            </a:pPr>
            <a:r>
              <a:rPr lang="tr-TR" sz="2000" smtClean="0">
                <a:solidFill>
                  <a:srgbClr val="FF0000"/>
                </a:solidFill>
                <a:latin typeface="Comic Sans MS" pitchFamily="66" charset="0"/>
              </a:rPr>
              <a:t>Sosyal-Duygusal:</a:t>
            </a:r>
            <a:r>
              <a:rPr lang="tr-TR" sz="2000" smtClean="0">
                <a:latin typeface="Comic Sans MS" pitchFamily="66" charset="0"/>
              </a:rPr>
              <a:t> Kişisel özellikler ve sosyal becerilerle ilgilidir. </a:t>
            </a:r>
          </a:p>
          <a:p>
            <a:pPr eaLnBrk="1" hangingPunct="1">
              <a:lnSpc>
                <a:spcPct val="80000"/>
              </a:lnSpc>
            </a:pPr>
            <a:r>
              <a:rPr lang="tr-TR" sz="2000" smtClean="0">
                <a:solidFill>
                  <a:srgbClr val="FF0000"/>
                </a:solidFill>
                <a:latin typeface="Comic Sans MS" pitchFamily="66" charset="0"/>
              </a:rPr>
              <a:t>Bilişsel:</a:t>
            </a:r>
            <a:r>
              <a:rPr lang="tr-TR" sz="2000" smtClean="0">
                <a:latin typeface="Comic Sans MS" pitchFamily="66" charset="0"/>
              </a:rPr>
              <a:t> Düşünme, problem çözme ile ilgili zihinsel süreçleri kapsar. Algılama, bellek, yaratıcılık, hafıza ve dil gelişimini içerir.</a:t>
            </a:r>
            <a:endParaRPr lang="en-US" sz="2000" smtClean="0">
              <a:latin typeface="Comic Sans MS" pitchFamily="66" charset="0"/>
            </a:endParaRPr>
          </a:p>
        </p:txBody>
      </p:sp>
      <p:pic>
        <p:nvPicPr>
          <p:cNvPr id="23556" name="Picture 2" descr="http://globaldyn.ipnstock.com/dyn_images/420/60/8286800068.JPG"/>
          <p:cNvPicPr>
            <a:picLocks noChangeAspect="1" noChangeArrowheads="1"/>
          </p:cNvPicPr>
          <p:nvPr/>
        </p:nvPicPr>
        <p:blipFill>
          <a:blip r:embed="rId2" cstate="print"/>
          <a:srcRect/>
          <a:stretch>
            <a:fillRect/>
          </a:stretch>
        </p:blipFill>
        <p:spPr bwMode="auto">
          <a:xfrm>
            <a:off x="5867400" y="4648200"/>
            <a:ext cx="2286000" cy="1757363"/>
          </a:xfrm>
          <a:prstGeom prst="rect">
            <a:avLst/>
          </a:prstGeom>
          <a:noFill/>
          <a:ln w="9525">
            <a:noFill/>
            <a:miter lim="800000"/>
            <a:headEnd/>
            <a:tailEnd/>
          </a:ln>
        </p:spPr>
      </p:pic>
      <p:pic>
        <p:nvPicPr>
          <p:cNvPr id="23557" name="Picture 6" descr="C:\Users\samsung\Desktop\STANDART EVRAKLAR\okul logo küçük.bmp"/>
          <p:cNvPicPr>
            <a:picLocks noChangeAspect="1" noChangeArrowheads="1"/>
          </p:cNvPicPr>
          <p:nvPr/>
        </p:nvPicPr>
        <p:blipFill>
          <a:blip r:embed="rId3" cstate="print"/>
          <a:srcRect/>
          <a:stretch>
            <a:fillRect/>
          </a:stretch>
        </p:blipFill>
        <p:spPr bwMode="auto">
          <a:xfrm>
            <a:off x="7620000" y="914400"/>
            <a:ext cx="962025"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tr-TR" sz="3200" b="1" smtClean="0">
                <a:solidFill>
                  <a:schemeClr val="tx1"/>
                </a:solidFill>
                <a:latin typeface="Comic Sans MS" pitchFamily="66" charset="0"/>
              </a:rPr>
              <a:t/>
            </a:r>
            <a:br>
              <a:rPr lang="tr-TR" sz="3200" b="1" smtClean="0">
                <a:solidFill>
                  <a:schemeClr val="tx1"/>
                </a:solidFill>
                <a:latin typeface="Comic Sans MS" pitchFamily="66" charset="0"/>
              </a:rPr>
            </a:br>
            <a:r>
              <a:rPr lang="tr-TR" sz="3200" b="1" smtClean="0">
                <a:solidFill>
                  <a:schemeClr val="tx1"/>
                </a:solidFill>
                <a:latin typeface="Comic Sans MS" pitchFamily="66" charset="0"/>
              </a:rPr>
              <a:t>Fiziksel </a:t>
            </a:r>
            <a:r>
              <a:rPr lang="tr-TR" sz="3200" smtClean="0">
                <a:solidFill>
                  <a:schemeClr val="tx1"/>
                </a:solidFill>
              </a:rPr>
              <a:t/>
            </a:r>
            <a:br>
              <a:rPr lang="tr-TR" sz="3200" smtClean="0">
                <a:solidFill>
                  <a:schemeClr val="tx1"/>
                </a:solidFill>
              </a:rPr>
            </a:br>
            <a:endParaRPr lang="en-US" sz="3200" smtClean="0">
              <a:solidFill>
                <a:schemeClr val="tx1"/>
              </a:solidFill>
            </a:endParaRPr>
          </a:p>
        </p:txBody>
      </p:sp>
      <p:sp>
        <p:nvSpPr>
          <p:cNvPr id="24579" name="Rectangle 3"/>
          <p:cNvSpPr>
            <a:spLocks noGrp="1" noChangeArrowheads="1"/>
          </p:cNvSpPr>
          <p:nvPr>
            <p:ph type="body" idx="1"/>
          </p:nvPr>
        </p:nvSpPr>
        <p:spPr/>
        <p:txBody>
          <a:bodyPr/>
          <a:lstStyle/>
          <a:p>
            <a:pPr eaLnBrk="1" hangingPunct="1"/>
            <a:r>
              <a:rPr lang="tr-TR" sz="2400" smtClean="0">
                <a:latin typeface="Comic Sans MS" pitchFamily="66" charset="0"/>
              </a:rPr>
              <a:t>Radyasyon yayması nedeniyle baş ağrısı, göz yanması, halsizlik ve baş dönmesi yaratır.</a:t>
            </a:r>
          </a:p>
          <a:p>
            <a:pPr eaLnBrk="1" hangingPunct="1"/>
            <a:r>
              <a:rPr lang="tr-TR" sz="2400" smtClean="0">
                <a:latin typeface="Comic Sans MS" pitchFamily="66" charset="0"/>
              </a:rPr>
              <a:t>Daha geç saatte yatma, uykuya geçişte zorlanma, uyurken daha fazla uyanma gibi sorunlara neden olabilir.</a:t>
            </a:r>
            <a:r>
              <a:rPr lang="tr-TR" sz="2600" smtClean="0">
                <a:latin typeface="Comic Sans MS" pitchFamily="66" charset="0"/>
              </a:rPr>
              <a:t> </a:t>
            </a:r>
            <a:endParaRPr lang="tr-TR" sz="2400" smtClean="0">
              <a:latin typeface="Comic Sans MS" pitchFamily="66" charset="0"/>
            </a:endParaRPr>
          </a:p>
          <a:p>
            <a:pPr eaLnBrk="1" hangingPunct="1"/>
            <a:r>
              <a:rPr lang="tr-TR" sz="2400" smtClean="0">
                <a:latin typeface="Comic Sans MS" pitchFamily="66" charset="0"/>
              </a:rPr>
              <a:t>TV’nin karşısında yemek yenildiğinde açlık tokluk kontrolünü bozabilir ve ileride dengeli beslenmeyi zorlaştırabilir. </a:t>
            </a:r>
          </a:p>
        </p:txBody>
      </p:sp>
      <p:pic>
        <p:nvPicPr>
          <p:cNvPr id="24580" name="1423300148" descr="http://globaldyn.ipnstock.com/dyn_images/135/50/1423300148.JPG"/>
          <p:cNvPicPr>
            <a:picLocks noChangeAspect="1" noChangeArrowheads="1"/>
          </p:cNvPicPr>
          <p:nvPr/>
        </p:nvPicPr>
        <p:blipFill>
          <a:blip r:embed="rId2" r:link="rId3" cstate="print"/>
          <a:srcRect/>
          <a:stretch>
            <a:fillRect/>
          </a:stretch>
        </p:blipFill>
        <p:spPr bwMode="auto">
          <a:xfrm>
            <a:off x="6477000" y="5080000"/>
            <a:ext cx="2438400" cy="1625600"/>
          </a:xfrm>
          <a:prstGeom prst="rect">
            <a:avLst/>
          </a:prstGeom>
          <a:noFill/>
          <a:ln w="9525">
            <a:noFill/>
            <a:miter lim="800000"/>
            <a:headEnd/>
            <a:tailEnd/>
          </a:ln>
        </p:spPr>
      </p:pic>
      <p:pic>
        <p:nvPicPr>
          <p:cNvPr id="24581" name="Picture 6" descr="C:\Users\samsung\Desktop\STANDART EVRAKLAR\okul logo küçük.bmp"/>
          <p:cNvPicPr>
            <a:picLocks noChangeAspect="1" noChangeArrowheads="1"/>
          </p:cNvPicPr>
          <p:nvPr/>
        </p:nvPicPr>
        <p:blipFill>
          <a:blip r:embed="rId4" cstate="print"/>
          <a:srcRect/>
          <a:stretch>
            <a:fillRect/>
          </a:stretch>
        </p:blipFill>
        <p:spPr bwMode="auto">
          <a:xfrm>
            <a:off x="7467600" y="838200"/>
            <a:ext cx="962025"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eaLnBrk="1" hangingPunct="1"/>
            <a:r>
              <a:rPr lang="tr-TR" sz="3200" b="1" smtClean="0">
                <a:solidFill>
                  <a:schemeClr val="tx1"/>
                </a:solidFill>
                <a:latin typeface="Comic Sans MS" pitchFamily="66" charset="0"/>
              </a:rPr>
              <a:t/>
            </a:r>
            <a:br>
              <a:rPr lang="tr-TR" sz="3200" b="1" smtClean="0">
                <a:solidFill>
                  <a:schemeClr val="tx1"/>
                </a:solidFill>
                <a:latin typeface="Comic Sans MS" pitchFamily="66" charset="0"/>
              </a:rPr>
            </a:br>
            <a:r>
              <a:rPr lang="tr-TR" sz="3200" b="1" smtClean="0">
                <a:solidFill>
                  <a:schemeClr val="tx1"/>
                </a:solidFill>
                <a:latin typeface="Comic Sans MS" pitchFamily="66" charset="0"/>
              </a:rPr>
              <a:t>Sosyal</a:t>
            </a:r>
            <a:r>
              <a:rPr lang="tr-TR" sz="3200" smtClean="0">
                <a:solidFill>
                  <a:schemeClr val="tx1"/>
                </a:solidFill>
                <a:latin typeface="Comic Sans MS" pitchFamily="66" charset="0"/>
              </a:rPr>
              <a:t> </a:t>
            </a:r>
            <a:r>
              <a:rPr lang="tr-TR" sz="3200" b="1" smtClean="0">
                <a:solidFill>
                  <a:schemeClr val="tx1"/>
                </a:solidFill>
                <a:latin typeface="Comic Sans MS" pitchFamily="66" charset="0"/>
              </a:rPr>
              <a:t>– Duygusal</a:t>
            </a:r>
            <a:br>
              <a:rPr lang="tr-TR" sz="3200" b="1" smtClean="0">
                <a:solidFill>
                  <a:schemeClr val="tx1"/>
                </a:solidFill>
                <a:latin typeface="Comic Sans MS" pitchFamily="66" charset="0"/>
              </a:rPr>
            </a:br>
            <a:endParaRPr lang="en-US" sz="3200" b="1" smtClean="0">
              <a:solidFill>
                <a:schemeClr val="tx1"/>
              </a:solidFill>
              <a:latin typeface="Comic Sans MS" pitchFamily="66" charset="0"/>
            </a:endParaRPr>
          </a:p>
        </p:txBody>
      </p:sp>
      <p:sp>
        <p:nvSpPr>
          <p:cNvPr id="25603" name="Rectangle 3"/>
          <p:cNvSpPr>
            <a:spLocks noGrp="1" noChangeArrowheads="1"/>
          </p:cNvSpPr>
          <p:nvPr>
            <p:ph type="body" idx="1"/>
          </p:nvPr>
        </p:nvSpPr>
        <p:spPr>
          <a:xfrm>
            <a:off x="990600" y="1752600"/>
            <a:ext cx="7543800" cy="4267200"/>
          </a:xfrm>
        </p:spPr>
        <p:txBody>
          <a:bodyPr/>
          <a:lstStyle/>
          <a:p>
            <a:pPr eaLnBrk="1" hangingPunct="1"/>
            <a:r>
              <a:rPr lang="tr-TR" sz="2400" smtClean="0">
                <a:latin typeface="Comic Sans MS" pitchFamily="66" charset="0"/>
              </a:rPr>
              <a:t>Çok TV seyreden ve bilgisayarda oyun oynayan çocuklarda iletişim sorunu görülebilir. Televizyon seyretmek tek yönlü bir iletişim şekli olduğu için çocuğun yaptıkları ve söylediklerine uygun tepkiler veremez.</a:t>
            </a:r>
            <a:r>
              <a:rPr lang="tr-TR" sz="2900" smtClean="0">
                <a:latin typeface="Comic Sans MS" pitchFamily="66" charset="0"/>
              </a:rPr>
              <a:t> </a:t>
            </a:r>
          </a:p>
          <a:p>
            <a:pPr eaLnBrk="1" hangingPunct="1"/>
            <a:endParaRPr lang="tr-TR" sz="2900" smtClean="0">
              <a:latin typeface="Comic Sans MS" pitchFamily="66" charset="0"/>
            </a:endParaRPr>
          </a:p>
          <a:p>
            <a:pPr eaLnBrk="1" hangingPunct="1"/>
            <a:endParaRPr lang="tr-TR" sz="2900" smtClean="0">
              <a:latin typeface="Comic Sans MS" pitchFamily="66" charset="0"/>
            </a:endParaRPr>
          </a:p>
        </p:txBody>
      </p:sp>
      <p:pic>
        <p:nvPicPr>
          <p:cNvPr id="25604" name="Picture 5" descr="televizyon_300x">
            <a:hlinkClick r:id="rId2"/>
          </p:cNvPr>
          <p:cNvPicPr>
            <a:picLocks noChangeAspect="1" noChangeArrowheads="1"/>
          </p:cNvPicPr>
          <p:nvPr/>
        </p:nvPicPr>
        <p:blipFill>
          <a:blip r:embed="rId3" cstate="print"/>
          <a:srcRect/>
          <a:stretch>
            <a:fillRect/>
          </a:stretch>
        </p:blipFill>
        <p:spPr bwMode="auto">
          <a:xfrm>
            <a:off x="3657600" y="4114800"/>
            <a:ext cx="1981200" cy="1828800"/>
          </a:xfrm>
          <a:prstGeom prst="rect">
            <a:avLst/>
          </a:prstGeom>
          <a:noFill/>
          <a:ln w="9525">
            <a:noFill/>
            <a:miter lim="800000"/>
            <a:headEnd/>
            <a:tailEnd/>
          </a:ln>
        </p:spPr>
      </p:pic>
      <p:pic>
        <p:nvPicPr>
          <p:cNvPr id="25605" name="Picture 6" descr="C:\Users\samsung\Desktop\STANDART EVRAKLAR\okul logo küçük.bmp"/>
          <p:cNvPicPr>
            <a:picLocks noChangeAspect="1" noChangeArrowheads="1"/>
          </p:cNvPicPr>
          <p:nvPr/>
        </p:nvPicPr>
        <p:blipFill>
          <a:blip r:embed="rId4" cstate="print"/>
          <a:srcRect/>
          <a:stretch>
            <a:fillRect/>
          </a:stretch>
        </p:blipFill>
        <p:spPr bwMode="auto">
          <a:xfrm>
            <a:off x="7543800" y="762000"/>
            <a:ext cx="962025"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eaLnBrk="1" hangingPunct="1"/>
            <a:r>
              <a:rPr lang="tr-TR" sz="2800" b="1" smtClean="0">
                <a:solidFill>
                  <a:schemeClr val="tx1"/>
                </a:solidFill>
                <a:latin typeface="Comic Sans MS" pitchFamily="66" charset="0"/>
              </a:rPr>
              <a:t/>
            </a:r>
            <a:br>
              <a:rPr lang="tr-TR" sz="2800" b="1" smtClean="0">
                <a:solidFill>
                  <a:schemeClr val="tx1"/>
                </a:solidFill>
                <a:latin typeface="Comic Sans MS" pitchFamily="66" charset="0"/>
              </a:rPr>
            </a:br>
            <a:r>
              <a:rPr lang="tr-TR" sz="3200" b="1" smtClean="0">
                <a:solidFill>
                  <a:schemeClr val="tx1"/>
                </a:solidFill>
                <a:latin typeface="Comic Sans MS" pitchFamily="66" charset="0"/>
              </a:rPr>
              <a:t>Sosyal</a:t>
            </a:r>
            <a:r>
              <a:rPr lang="tr-TR" sz="3200" smtClean="0">
                <a:solidFill>
                  <a:schemeClr val="tx1"/>
                </a:solidFill>
                <a:latin typeface="Comic Sans MS" pitchFamily="66" charset="0"/>
              </a:rPr>
              <a:t> </a:t>
            </a:r>
            <a:r>
              <a:rPr lang="tr-TR" sz="3200" b="1" smtClean="0">
                <a:solidFill>
                  <a:schemeClr val="tx1"/>
                </a:solidFill>
                <a:latin typeface="Comic Sans MS" pitchFamily="66" charset="0"/>
              </a:rPr>
              <a:t>– Duygusal</a:t>
            </a:r>
            <a:br>
              <a:rPr lang="tr-TR" sz="3200" b="1" smtClean="0">
                <a:solidFill>
                  <a:schemeClr val="tx1"/>
                </a:solidFill>
                <a:latin typeface="Comic Sans MS" pitchFamily="66" charset="0"/>
              </a:rPr>
            </a:br>
            <a:endParaRPr lang="en-US" sz="3200" b="1" smtClean="0">
              <a:solidFill>
                <a:schemeClr val="tx1"/>
              </a:solidFill>
              <a:latin typeface="Comic Sans MS" pitchFamily="66" charset="0"/>
            </a:endParaRPr>
          </a:p>
        </p:txBody>
      </p:sp>
      <p:sp>
        <p:nvSpPr>
          <p:cNvPr id="26627" name="Rectangle 7"/>
          <p:cNvSpPr>
            <a:spLocks noChangeArrowheads="1"/>
          </p:cNvSpPr>
          <p:nvPr/>
        </p:nvSpPr>
        <p:spPr bwMode="auto">
          <a:xfrm>
            <a:off x="914400" y="1905000"/>
            <a:ext cx="7696200" cy="2405063"/>
          </a:xfrm>
          <a:prstGeom prst="rect">
            <a:avLst/>
          </a:prstGeom>
          <a:noFill/>
          <a:ln w="9525">
            <a:noFill/>
            <a:miter lim="800000"/>
            <a:headEnd/>
            <a:tailEnd/>
          </a:ln>
        </p:spPr>
        <p:txBody>
          <a:bodyPr>
            <a:spAutoFit/>
          </a:bodyPr>
          <a:lstStyle/>
          <a:p>
            <a:pPr>
              <a:lnSpc>
                <a:spcPct val="90000"/>
              </a:lnSpc>
              <a:spcBef>
                <a:spcPct val="20000"/>
              </a:spcBef>
              <a:buClr>
                <a:schemeClr val="tx1"/>
              </a:buClr>
              <a:buSzPct val="70000"/>
              <a:buFont typeface="Wingdings" pitchFamily="2" charset="2"/>
              <a:buChar char="¢"/>
            </a:pPr>
            <a:r>
              <a:rPr lang="tr-TR" sz="2200">
                <a:solidFill>
                  <a:schemeClr val="tx2"/>
                </a:solidFill>
                <a:latin typeface="Comic Sans MS" pitchFamily="66" charset="0"/>
              </a:rPr>
              <a:t> Televizyon izlemenin ve bilgisayar oyunlarının aşırılığı durumunda, çocuğun çevresiyle olan ilişkilerini zayıflatabilir.</a:t>
            </a:r>
          </a:p>
          <a:p>
            <a:pPr>
              <a:lnSpc>
                <a:spcPct val="80000"/>
              </a:lnSpc>
              <a:spcBef>
                <a:spcPct val="20000"/>
              </a:spcBef>
              <a:buClr>
                <a:schemeClr val="tx1"/>
              </a:buClr>
              <a:buSzPct val="70000"/>
              <a:buFont typeface="Wingdings" pitchFamily="2" charset="2"/>
              <a:buChar char="¢"/>
            </a:pPr>
            <a:r>
              <a:rPr lang="tr-TR" sz="2200">
                <a:solidFill>
                  <a:schemeClr val="tx2"/>
                </a:solidFill>
                <a:latin typeface="Comic Sans MS" pitchFamily="66" charset="0"/>
              </a:rPr>
              <a:t> Olumsuz beden imajına neden olması: TV’de gösterilen ideal vücut ölçülerine sahip mankenler ve oyuncuların etkisi altında kalarak kendi vücudundan memnun olmama ve kendini olduğu gibi kabul etmeme gibi sorunlar yaşanmasına sebep olabilir.</a:t>
            </a:r>
          </a:p>
        </p:txBody>
      </p:sp>
      <p:pic>
        <p:nvPicPr>
          <p:cNvPr id="26628" name="Picture 8" descr="hbr_125_d[1]"/>
          <p:cNvPicPr>
            <a:picLocks noChangeAspect="1" noChangeArrowheads="1"/>
          </p:cNvPicPr>
          <p:nvPr/>
        </p:nvPicPr>
        <p:blipFill>
          <a:blip r:embed="rId2" cstate="print"/>
          <a:srcRect/>
          <a:stretch>
            <a:fillRect/>
          </a:stretch>
        </p:blipFill>
        <p:spPr bwMode="auto">
          <a:xfrm>
            <a:off x="3276600" y="4432300"/>
            <a:ext cx="3048000" cy="1951038"/>
          </a:xfrm>
          <a:prstGeom prst="rect">
            <a:avLst/>
          </a:prstGeom>
          <a:noFill/>
          <a:ln w="9525">
            <a:noFill/>
            <a:miter lim="800000"/>
            <a:headEnd/>
            <a:tailEnd/>
          </a:ln>
        </p:spPr>
      </p:pic>
      <p:pic>
        <p:nvPicPr>
          <p:cNvPr id="26629" name="Picture 6" descr="C:\Users\samsung\Desktop\STANDART EVRAKLAR\okul logo küçük.bmp"/>
          <p:cNvPicPr>
            <a:picLocks noChangeAspect="1" noChangeArrowheads="1"/>
          </p:cNvPicPr>
          <p:nvPr/>
        </p:nvPicPr>
        <p:blipFill>
          <a:blip r:embed="rId3" cstate="print"/>
          <a:srcRect/>
          <a:stretch>
            <a:fillRect/>
          </a:stretch>
        </p:blipFill>
        <p:spPr bwMode="auto">
          <a:xfrm>
            <a:off x="7543800" y="685800"/>
            <a:ext cx="962025"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eaLnBrk="1" hangingPunct="1"/>
            <a:r>
              <a:rPr lang="tr-TR" sz="3200" b="1" smtClean="0">
                <a:solidFill>
                  <a:schemeClr val="tx1"/>
                </a:solidFill>
                <a:latin typeface="Comic Sans MS" pitchFamily="66" charset="0"/>
              </a:rPr>
              <a:t>Sosyal</a:t>
            </a:r>
            <a:r>
              <a:rPr lang="tr-TR" sz="3200" smtClean="0">
                <a:solidFill>
                  <a:schemeClr val="tx1"/>
                </a:solidFill>
                <a:latin typeface="Comic Sans MS" pitchFamily="66" charset="0"/>
              </a:rPr>
              <a:t> </a:t>
            </a:r>
            <a:r>
              <a:rPr lang="tr-TR" sz="3200" b="1" smtClean="0">
                <a:solidFill>
                  <a:schemeClr val="tx1"/>
                </a:solidFill>
                <a:latin typeface="Comic Sans MS" pitchFamily="66" charset="0"/>
              </a:rPr>
              <a:t>– Duygusal</a:t>
            </a:r>
            <a:endParaRPr lang="en-US" sz="3200" b="1" smtClean="0">
              <a:solidFill>
                <a:schemeClr val="tx1"/>
              </a:solidFill>
              <a:latin typeface="Comic Sans MS" pitchFamily="66" charset="0"/>
            </a:endParaRPr>
          </a:p>
        </p:txBody>
      </p:sp>
      <p:sp>
        <p:nvSpPr>
          <p:cNvPr id="27651" name="Rectangle 3"/>
          <p:cNvSpPr>
            <a:spLocks noGrp="1" noChangeArrowheads="1"/>
          </p:cNvSpPr>
          <p:nvPr>
            <p:ph type="body" idx="1"/>
          </p:nvPr>
        </p:nvSpPr>
        <p:spPr>
          <a:xfrm>
            <a:off x="1143000" y="1905000"/>
            <a:ext cx="7391400" cy="4114800"/>
          </a:xfrm>
        </p:spPr>
        <p:txBody>
          <a:bodyPr/>
          <a:lstStyle/>
          <a:p>
            <a:pPr eaLnBrk="1" hangingPunct="1">
              <a:lnSpc>
                <a:spcPct val="90000"/>
              </a:lnSpc>
            </a:pPr>
            <a:r>
              <a:rPr lang="tr-TR" sz="2400" smtClean="0">
                <a:latin typeface="Comic Sans MS" pitchFamily="66" charset="0"/>
              </a:rPr>
              <a:t>Okul öncesi dönem çocukları yanlış davrandıkları için ceza alması gereken kahramanların, cezalandırıldıklarını görmediklerinde bu tür kahramanların davranışlarını örnek alıp modelleyebilir. Şiddet içerikli görüntüleri taklit edebilir ve bunun sonucunda çevresine karşı saldırgan davranışlarda bulunabilir. </a:t>
            </a:r>
          </a:p>
          <a:p>
            <a:pPr eaLnBrk="1" hangingPunct="1">
              <a:lnSpc>
                <a:spcPct val="90000"/>
              </a:lnSpc>
            </a:pPr>
            <a:endParaRPr lang="tr-TR" sz="2400" smtClean="0">
              <a:latin typeface="Comic Sans MS" pitchFamily="66" charset="0"/>
            </a:endParaRPr>
          </a:p>
          <a:p>
            <a:pPr eaLnBrk="1" hangingPunct="1">
              <a:lnSpc>
                <a:spcPct val="90000"/>
              </a:lnSpc>
            </a:pPr>
            <a:endParaRPr lang="tr-TR" sz="1800" smtClean="0">
              <a:latin typeface="Comic Sans MS" pitchFamily="66" charset="0"/>
            </a:endParaRPr>
          </a:p>
          <a:p>
            <a:pPr eaLnBrk="1" hangingPunct="1">
              <a:lnSpc>
                <a:spcPct val="90000"/>
              </a:lnSpc>
            </a:pPr>
            <a:endParaRPr lang="tr-TR" sz="1800" smtClean="0">
              <a:latin typeface="Comic Sans MS" pitchFamily="66" charset="0"/>
            </a:endParaRPr>
          </a:p>
        </p:txBody>
      </p:sp>
      <p:pic>
        <p:nvPicPr>
          <p:cNvPr id="27652" name="Picture 15" descr="96420648, Ronnie Sampson, Viridian /iStock Vectors"/>
          <p:cNvPicPr>
            <a:picLocks noChangeAspect="1" noChangeArrowheads="1"/>
          </p:cNvPicPr>
          <p:nvPr/>
        </p:nvPicPr>
        <p:blipFill>
          <a:blip r:embed="rId2" cstate="print"/>
          <a:srcRect/>
          <a:stretch>
            <a:fillRect/>
          </a:stretch>
        </p:blipFill>
        <p:spPr bwMode="auto">
          <a:xfrm>
            <a:off x="3505200" y="5105400"/>
            <a:ext cx="2209800" cy="1641475"/>
          </a:xfrm>
          <a:prstGeom prst="rect">
            <a:avLst/>
          </a:prstGeom>
          <a:noFill/>
          <a:ln w="9525">
            <a:noFill/>
            <a:miter lim="800000"/>
            <a:headEnd/>
            <a:tailEnd/>
          </a:ln>
        </p:spPr>
      </p:pic>
      <p:pic>
        <p:nvPicPr>
          <p:cNvPr id="27653" name="Picture 6" descr="C:\Users\samsung\Desktop\STANDART EVRAKLAR\okul logo küçük.bmp"/>
          <p:cNvPicPr>
            <a:picLocks noChangeAspect="1" noChangeArrowheads="1"/>
          </p:cNvPicPr>
          <p:nvPr/>
        </p:nvPicPr>
        <p:blipFill>
          <a:blip r:embed="rId3" cstate="print"/>
          <a:srcRect/>
          <a:stretch>
            <a:fillRect/>
          </a:stretch>
        </p:blipFill>
        <p:spPr bwMode="auto">
          <a:xfrm>
            <a:off x="7848600" y="457200"/>
            <a:ext cx="962025"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eaLnBrk="1" hangingPunct="1"/>
            <a:r>
              <a:rPr lang="tr-TR" sz="3200" b="1" smtClean="0">
                <a:solidFill>
                  <a:schemeClr val="tx1"/>
                </a:solidFill>
                <a:latin typeface="Comic Sans MS" pitchFamily="66" charset="0"/>
              </a:rPr>
              <a:t>Sosyal</a:t>
            </a:r>
            <a:r>
              <a:rPr lang="tr-TR" sz="3200" smtClean="0">
                <a:solidFill>
                  <a:schemeClr val="tx1"/>
                </a:solidFill>
                <a:latin typeface="Comic Sans MS" pitchFamily="66" charset="0"/>
              </a:rPr>
              <a:t> </a:t>
            </a:r>
            <a:r>
              <a:rPr lang="tr-TR" sz="3200" b="1" smtClean="0">
                <a:solidFill>
                  <a:schemeClr val="tx1"/>
                </a:solidFill>
                <a:latin typeface="Comic Sans MS" pitchFamily="66" charset="0"/>
              </a:rPr>
              <a:t>– Duygusal</a:t>
            </a:r>
            <a:endParaRPr lang="en-US" sz="3200" b="1" smtClean="0">
              <a:solidFill>
                <a:schemeClr val="tx1"/>
              </a:solidFill>
              <a:latin typeface="Comic Sans MS" pitchFamily="66" charset="0"/>
            </a:endParaRPr>
          </a:p>
        </p:txBody>
      </p:sp>
      <p:sp>
        <p:nvSpPr>
          <p:cNvPr id="28675" name="Rectangle 3"/>
          <p:cNvSpPr>
            <a:spLocks noGrp="1" noChangeArrowheads="1"/>
          </p:cNvSpPr>
          <p:nvPr>
            <p:ph type="body" idx="1"/>
          </p:nvPr>
        </p:nvSpPr>
        <p:spPr/>
        <p:txBody>
          <a:bodyPr/>
          <a:lstStyle/>
          <a:p>
            <a:pPr eaLnBrk="1" hangingPunct="1">
              <a:lnSpc>
                <a:spcPct val="90000"/>
              </a:lnSpc>
            </a:pPr>
            <a:r>
              <a:rPr lang="tr-TR" sz="2400" smtClean="0">
                <a:latin typeface="Comic Sans MS" pitchFamily="66" charset="0"/>
              </a:rPr>
              <a:t>Çocukların karşılaştıkları görüntüler onlarda kaygı, gerilim, korku, şiddete eğilim ve yalnız kalmak istememe gibi duygusal sıkıntılara yol açabilmektedir. </a:t>
            </a:r>
          </a:p>
          <a:p>
            <a:pPr eaLnBrk="1" hangingPunct="1">
              <a:lnSpc>
                <a:spcPct val="90000"/>
              </a:lnSpc>
            </a:pPr>
            <a:endParaRPr lang="tr-TR" sz="2400" smtClean="0">
              <a:latin typeface="Comic Sans MS" pitchFamily="66" charset="0"/>
            </a:endParaRPr>
          </a:p>
          <a:p>
            <a:pPr eaLnBrk="1" hangingPunct="1">
              <a:lnSpc>
                <a:spcPct val="90000"/>
              </a:lnSpc>
            </a:pPr>
            <a:endParaRPr lang="tr-TR" sz="2100" smtClean="0">
              <a:latin typeface="Comic Sans MS" pitchFamily="66" charset="0"/>
            </a:endParaRPr>
          </a:p>
        </p:txBody>
      </p:sp>
      <p:pic>
        <p:nvPicPr>
          <p:cNvPr id="28676" name="Picture 6" descr="88675042, Christian Gstöttmayr /Flickr"/>
          <p:cNvPicPr>
            <a:picLocks noChangeAspect="1" noChangeArrowheads="1"/>
          </p:cNvPicPr>
          <p:nvPr/>
        </p:nvPicPr>
        <p:blipFill>
          <a:blip r:embed="rId2" cstate="print"/>
          <a:srcRect l="15810" t="7100" r="395"/>
          <a:stretch>
            <a:fillRect/>
          </a:stretch>
        </p:blipFill>
        <p:spPr bwMode="auto">
          <a:xfrm>
            <a:off x="4800600" y="3733800"/>
            <a:ext cx="3276600" cy="2257425"/>
          </a:xfrm>
          <a:prstGeom prst="rect">
            <a:avLst/>
          </a:prstGeom>
          <a:noFill/>
          <a:ln w="9525">
            <a:noFill/>
            <a:miter lim="800000"/>
            <a:headEnd/>
            <a:tailEnd/>
          </a:ln>
        </p:spPr>
      </p:pic>
      <p:pic>
        <p:nvPicPr>
          <p:cNvPr id="28677" name="1331804124" descr="1331804124"/>
          <p:cNvPicPr>
            <a:picLocks noChangeAspect="1" noChangeArrowheads="1"/>
          </p:cNvPicPr>
          <p:nvPr/>
        </p:nvPicPr>
        <p:blipFill>
          <a:blip r:embed="rId3" cstate="print">
            <a:lum bright="24000"/>
          </a:blip>
          <a:srcRect/>
          <a:stretch>
            <a:fillRect/>
          </a:stretch>
        </p:blipFill>
        <p:spPr bwMode="auto">
          <a:xfrm>
            <a:off x="990600" y="3733800"/>
            <a:ext cx="3276600" cy="2286000"/>
          </a:xfrm>
          <a:prstGeom prst="rect">
            <a:avLst/>
          </a:prstGeom>
          <a:noFill/>
          <a:ln w="9525">
            <a:noFill/>
            <a:miter lim="800000"/>
            <a:headEnd/>
            <a:tailEnd/>
          </a:ln>
        </p:spPr>
      </p:pic>
      <p:pic>
        <p:nvPicPr>
          <p:cNvPr id="28678" name="Picture 7" descr="C:\Users\samsung\Desktop\STANDART EVRAKLAR\okul logo küçük.bmp"/>
          <p:cNvPicPr>
            <a:picLocks noChangeAspect="1" noChangeArrowheads="1"/>
          </p:cNvPicPr>
          <p:nvPr/>
        </p:nvPicPr>
        <p:blipFill>
          <a:blip r:embed="rId4" cstate="print"/>
          <a:srcRect/>
          <a:stretch>
            <a:fillRect/>
          </a:stretch>
        </p:blipFill>
        <p:spPr bwMode="auto">
          <a:xfrm>
            <a:off x="7315200" y="685800"/>
            <a:ext cx="962025"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ctr" eaLnBrk="1" hangingPunct="1"/>
            <a:r>
              <a:rPr lang="tr-TR" sz="3200" b="1" smtClean="0">
                <a:solidFill>
                  <a:schemeClr val="tx1"/>
                </a:solidFill>
                <a:latin typeface="Comic Sans MS" pitchFamily="66" charset="0"/>
              </a:rPr>
              <a:t>Sosyal</a:t>
            </a:r>
            <a:r>
              <a:rPr lang="tr-TR" sz="3200" smtClean="0">
                <a:solidFill>
                  <a:schemeClr val="tx1"/>
                </a:solidFill>
                <a:latin typeface="Comic Sans MS" pitchFamily="66" charset="0"/>
              </a:rPr>
              <a:t> </a:t>
            </a:r>
            <a:r>
              <a:rPr lang="tr-TR" sz="3200" b="1" smtClean="0">
                <a:solidFill>
                  <a:schemeClr val="tx1"/>
                </a:solidFill>
                <a:latin typeface="Comic Sans MS" pitchFamily="66" charset="0"/>
              </a:rPr>
              <a:t>– Duygusal</a:t>
            </a:r>
            <a:endParaRPr lang="en-US" sz="3200" b="1" smtClean="0">
              <a:solidFill>
                <a:schemeClr val="tx1"/>
              </a:solidFill>
              <a:latin typeface="Comic Sans MS" pitchFamily="66" charset="0"/>
            </a:endParaRPr>
          </a:p>
        </p:txBody>
      </p:sp>
      <p:sp>
        <p:nvSpPr>
          <p:cNvPr id="29699" name="Rectangle 3"/>
          <p:cNvSpPr>
            <a:spLocks noGrp="1" noChangeArrowheads="1"/>
          </p:cNvSpPr>
          <p:nvPr>
            <p:ph type="body" idx="1"/>
          </p:nvPr>
        </p:nvSpPr>
        <p:spPr/>
        <p:txBody>
          <a:bodyPr/>
          <a:lstStyle/>
          <a:p>
            <a:pPr eaLnBrk="1" hangingPunct="1">
              <a:lnSpc>
                <a:spcPct val="90000"/>
              </a:lnSpc>
            </a:pPr>
            <a:r>
              <a:rPr lang="tr-TR" sz="2400" smtClean="0">
                <a:latin typeface="Comic Sans MS" pitchFamily="66" charset="0"/>
              </a:rPr>
              <a:t>Özellikle aileyle birlikte seyir sırasında ailenin korku ve kaygıları çocuklara yansır. Bu nedenle çocuklar, soyulmak, bıçaklanmak, vurulmak, savaş ve doğal afetler gibi durumlardan korkabilirler.</a:t>
            </a:r>
          </a:p>
          <a:p>
            <a:pPr eaLnBrk="1" hangingPunct="1">
              <a:lnSpc>
                <a:spcPct val="90000"/>
              </a:lnSpc>
            </a:pPr>
            <a:r>
              <a:rPr lang="tr-TR" sz="2400" smtClean="0">
                <a:latin typeface="Comic Sans MS" pitchFamily="66" charset="0"/>
              </a:rPr>
              <a:t>Aile içerisinde gerginlik yaratabilir. </a:t>
            </a:r>
          </a:p>
        </p:txBody>
      </p:sp>
      <p:pic>
        <p:nvPicPr>
          <p:cNvPr id="29700" name="Picture 5" descr="cocuklar-tv-siddet"/>
          <p:cNvPicPr>
            <a:picLocks noChangeAspect="1" noChangeArrowheads="1"/>
          </p:cNvPicPr>
          <p:nvPr/>
        </p:nvPicPr>
        <p:blipFill>
          <a:blip r:embed="rId2" cstate="print"/>
          <a:srcRect/>
          <a:stretch>
            <a:fillRect/>
          </a:stretch>
        </p:blipFill>
        <p:spPr bwMode="auto">
          <a:xfrm>
            <a:off x="5410200" y="4246563"/>
            <a:ext cx="3200400" cy="2162175"/>
          </a:xfrm>
          <a:prstGeom prst="rect">
            <a:avLst/>
          </a:prstGeom>
          <a:noFill/>
          <a:ln w="9525">
            <a:noFill/>
            <a:miter lim="800000"/>
            <a:headEnd/>
            <a:tailEnd/>
          </a:ln>
        </p:spPr>
      </p:pic>
      <p:pic>
        <p:nvPicPr>
          <p:cNvPr id="29701" name="Picture 6" descr="C:\Users\samsung\Desktop\STANDART EVRAKLAR\okul logo küçük.bmp"/>
          <p:cNvPicPr>
            <a:picLocks noChangeAspect="1" noChangeArrowheads="1"/>
          </p:cNvPicPr>
          <p:nvPr/>
        </p:nvPicPr>
        <p:blipFill>
          <a:blip r:embed="rId3" cstate="print"/>
          <a:srcRect/>
          <a:stretch>
            <a:fillRect/>
          </a:stretch>
        </p:blipFill>
        <p:spPr bwMode="auto">
          <a:xfrm>
            <a:off x="7543800" y="685800"/>
            <a:ext cx="962025"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ctr" eaLnBrk="1" hangingPunct="1"/>
            <a:r>
              <a:rPr lang="tr-TR" sz="3200" b="1" smtClean="0">
                <a:solidFill>
                  <a:schemeClr val="tx1"/>
                </a:solidFill>
                <a:latin typeface="Comic Sans MS" pitchFamily="66" charset="0"/>
              </a:rPr>
              <a:t>Bilişsel</a:t>
            </a:r>
            <a:endParaRPr lang="en-US" sz="3200" b="1" smtClean="0">
              <a:solidFill>
                <a:schemeClr val="tx1"/>
              </a:solidFill>
              <a:latin typeface="Comic Sans MS" pitchFamily="66" charset="0"/>
            </a:endParaRPr>
          </a:p>
        </p:txBody>
      </p:sp>
      <p:sp>
        <p:nvSpPr>
          <p:cNvPr id="30723" name="Rectangle 3"/>
          <p:cNvSpPr>
            <a:spLocks noGrp="1" noChangeArrowheads="1"/>
          </p:cNvSpPr>
          <p:nvPr>
            <p:ph type="body" idx="1"/>
          </p:nvPr>
        </p:nvSpPr>
        <p:spPr/>
        <p:txBody>
          <a:bodyPr/>
          <a:lstStyle/>
          <a:p>
            <a:pPr eaLnBrk="1" hangingPunct="1"/>
            <a:r>
              <a:rPr lang="tr-TR" sz="2200" smtClean="0">
                <a:latin typeface="Comic Sans MS" pitchFamily="66" charset="0"/>
              </a:rPr>
              <a:t>Televizyon ve bilgisayar karşısında zaman sınırı olmadan bırakılan çocuklarda, konuşma, anlamlı jest ve mimikler, heceleme, ses çıkarma ve cümle kurma gibi gerekli olan fonksiyonların gelişiminde gecikmeler veya yetersizlikler görülebilmektedir.</a:t>
            </a:r>
            <a:r>
              <a:rPr lang="tr-TR" sz="2700" smtClean="0">
                <a:latin typeface="Comic Sans MS" pitchFamily="66" charset="0"/>
              </a:rPr>
              <a:t> </a:t>
            </a:r>
          </a:p>
          <a:p>
            <a:pPr eaLnBrk="1" hangingPunct="1"/>
            <a:endParaRPr lang="tr-TR" sz="2700" smtClean="0">
              <a:latin typeface="Comic Sans MS" pitchFamily="66" charset="0"/>
            </a:endParaRPr>
          </a:p>
          <a:p>
            <a:pPr eaLnBrk="1" hangingPunct="1"/>
            <a:endParaRPr lang="tr-TR" sz="2700" smtClean="0">
              <a:latin typeface="Comic Sans MS" pitchFamily="66" charset="0"/>
            </a:endParaRPr>
          </a:p>
          <a:p>
            <a:pPr eaLnBrk="1" hangingPunct="1"/>
            <a:endParaRPr lang="tr-TR" sz="2700" smtClean="0">
              <a:latin typeface="Comic Sans MS" pitchFamily="66" charset="0"/>
            </a:endParaRPr>
          </a:p>
          <a:p>
            <a:pPr eaLnBrk="1" hangingPunct="1"/>
            <a:endParaRPr lang="tr-TR" sz="2700" smtClean="0">
              <a:latin typeface="Comic Sans MS" pitchFamily="66" charset="0"/>
            </a:endParaRPr>
          </a:p>
          <a:p>
            <a:pPr eaLnBrk="1" hangingPunct="1"/>
            <a:endParaRPr lang="tr-TR" sz="2700" smtClean="0">
              <a:latin typeface="Comic Sans MS" pitchFamily="66" charset="0"/>
            </a:endParaRPr>
          </a:p>
          <a:p>
            <a:pPr eaLnBrk="1" hangingPunct="1"/>
            <a:endParaRPr lang="tr-TR" sz="2700" smtClean="0">
              <a:latin typeface="Comic Sans MS" pitchFamily="66" charset="0"/>
            </a:endParaRPr>
          </a:p>
          <a:p>
            <a:pPr eaLnBrk="1" hangingPunct="1"/>
            <a:endParaRPr lang="tr-TR" sz="2700" smtClean="0">
              <a:latin typeface="Comic Sans MS" pitchFamily="66" charset="0"/>
            </a:endParaRPr>
          </a:p>
          <a:p>
            <a:pPr eaLnBrk="1" hangingPunct="1"/>
            <a:endParaRPr lang="tr-TR" sz="2400" smtClean="0">
              <a:latin typeface="Comic Sans MS" pitchFamily="66" charset="0"/>
            </a:endParaRPr>
          </a:p>
          <a:p>
            <a:pPr eaLnBrk="1" hangingPunct="1"/>
            <a:endParaRPr lang="tr-TR" sz="2400" smtClean="0">
              <a:latin typeface="Comic Sans MS" pitchFamily="66" charset="0"/>
            </a:endParaRPr>
          </a:p>
        </p:txBody>
      </p:sp>
      <p:pic>
        <p:nvPicPr>
          <p:cNvPr id="30724" name="Picture 5" descr="54162"/>
          <p:cNvPicPr>
            <a:picLocks noChangeAspect="1" noChangeArrowheads="1"/>
          </p:cNvPicPr>
          <p:nvPr/>
        </p:nvPicPr>
        <p:blipFill>
          <a:blip r:embed="rId2" cstate="print"/>
          <a:srcRect/>
          <a:stretch>
            <a:fillRect/>
          </a:stretch>
        </p:blipFill>
        <p:spPr bwMode="auto">
          <a:xfrm>
            <a:off x="3352800" y="4267200"/>
            <a:ext cx="3276600" cy="2044700"/>
          </a:xfrm>
          <a:prstGeom prst="rect">
            <a:avLst/>
          </a:prstGeom>
          <a:noFill/>
          <a:ln w="9525">
            <a:noFill/>
            <a:miter lim="800000"/>
            <a:headEnd/>
            <a:tailEnd/>
          </a:ln>
        </p:spPr>
      </p:pic>
      <p:pic>
        <p:nvPicPr>
          <p:cNvPr id="30725" name="Picture 6" descr="C:\Users\samsung\Desktop\STANDART EVRAKLAR\okul logo küçük.bmp"/>
          <p:cNvPicPr>
            <a:picLocks noChangeAspect="1" noChangeArrowheads="1"/>
          </p:cNvPicPr>
          <p:nvPr/>
        </p:nvPicPr>
        <p:blipFill>
          <a:blip r:embed="rId3" cstate="print"/>
          <a:srcRect/>
          <a:stretch>
            <a:fillRect/>
          </a:stretch>
        </p:blipFill>
        <p:spPr bwMode="auto">
          <a:xfrm>
            <a:off x="7620000" y="381000"/>
            <a:ext cx="962025"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ctr" eaLnBrk="1" hangingPunct="1"/>
            <a:r>
              <a:rPr lang="tr-TR" sz="3200" b="1" smtClean="0">
                <a:solidFill>
                  <a:schemeClr val="tx1"/>
                </a:solidFill>
                <a:latin typeface="Comic Sans MS" pitchFamily="66" charset="0"/>
              </a:rPr>
              <a:t>Bilişsel</a:t>
            </a:r>
            <a:endParaRPr lang="en-US" sz="3200" b="1" smtClean="0">
              <a:solidFill>
                <a:schemeClr val="tx1"/>
              </a:solidFill>
              <a:latin typeface="Comic Sans MS" pitchFamily="66" charset="0"/>
            </a:endParaRPr>
          </a:p>
        </p:txBody>
      </p:sp>
      <p:sp>
        <p:nvSpPr>
          <p:cNvPr id="31747" name="Rectangle 3"/>
          <p:cNvSpPr>
            <a:spLocks noGrp="1" noChangeArrowheads="1"/>
          </p:cNvSpPr>
          <p:nvPr>
            <p:ph type="body" idx="1"/>
          </p:nvPr>
        </p:nvSpPr>
        <p:spPr/>
        <p:txBody>
          <a:bodyPr/>
          <a:lstStyle/>
          <a:p>
            <a:pPr eaLnBrk="1" hangingPunct="1">
              <a:lnSpc>
                <a:spcPct val="80000"/>
              </a:lnSpc>
            </a:pPr>
            <a:r>
              <a:rPr lang="tr-TR" sz="2400" smtClean="0">
                <a:latin typeface="Comic Sans MS" pitchFamily="66" charset="0"/>
              </a:rPr>
              <a:t>Bilgisayar kullanımının kontrolsüz ve sınırsız olması ilköğretim döneminde derslere karşı ilgisizlik ve motivasyon eksikliği gibi sorunlara neden olabilir.</a:t>
            </a:r>
          </a:p>
          <a:p>
            <a:pPr eaLnBrk="1" hangingPunct="1">
              <a:lnSpc>
                <a:spcPct val="80000"/>
              </a:lnSpc>
            </a:pPr>
            <a:endParaRPr lang="tr-TR" sz="2800" smtClean="0">
              <a:latin typeface="Comic Sans MS" pitchFamily="66" charset="0"/>
            </a:endParaRPr>
          </a:p>
          <a:p>
            <a:pPr eaLnBrk="1" hangingPunct="1">
              <a:lnSpc>
                <a:spcPct val="80000"/>
              </a:lnSpc>
            </a:pPr>
            <a:endParaRPr lang="tr-TR" sz="2800" smtClean="0">
              <a:latin typeface="Comic Sans MS" pitchFamily="66" charset="0"/>
            </a:endParaRPr>
          </a:p>
        </p:txBody>
      </p:sp>
      <p:pic>
        <p:nvPicPr>
          <p:cNvPr id="31748" name="Picture 6" descr="20080912122721_oyun"/>
          <p:cNvPicPr>
            <a:picLocks noChangeAspect="1" noChangeArrowheads="1"/>
          </p:cNvPicPr>
          <p:nvPr/>
        </p:nvPicPr>
        <p:blipFill>
          <a:blip r:embed="rId2" cstate="print"/>
          <a:srcRect/>
          <a:stretch>
            <a:fillRect/>
          </a:stretch>
        </p:blipFill>
        <p:spPr bwMode="auto">
          <a:xfrm>
            <a:off x="3733800" y="3962400"/>
            <a:ext cx="2581275" cy="2052638"/>
          </a:xfrm>
          <a:prstGeom prst="rect">
            <a:avLst/>
          </a:prstGeom>
          <a:noFill/>
          <a:ln w="9525">
            <a:noFill/>
            <a:miter lim="800000"/>
            <a:headEnd/>
            <a:tailEnd/>
          </a:ln>
        </p:spPr>
      </p:pic>
      <p:pic>
        <p:nvPicPr>
          <p:cNvPr id="31749" name="Picture 6" descr="C:\Users\samsung\Desktop\STANDART EVRAKLAR\okul logo küçük.bmp"/>
          <p:cNvPicPr>
            <a:picLocks noChangeAspect="1" noChangeArrowheads="1"/>
          </p:cNvPicPr>
          <p:nvPr/>
        </p:nvPicPr>
        <p:blipFill>
          <a:blip r:embed="rId3" cstate="print"/>
          <a:srcRect/>
          <a:stretch>
            <a:fillRect/>
          </a:stretch>
        </p:blipFill>
        <p:spPr bwMode="auto">
          <a:xfrm>
            <a:off x="7543800" y="381000"/>
            <a:ext cx="962025"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Başlık"/>
          <p:cNvSpPr>
            <a:spLocks noGrp="1"/>
          </p:cNvSpPr>
          <p:nvPr>
            <p:ph type="title"/>
          </p:nvPr>
        </p:nvSpPr>
        <p:spPr/>
        <p:txBody>
          <a:bodyPr/>
          <a:lstStyle/>
          <a:p>
            <a:r>
              <a:rPr lang="tr-TR" smtClean="0"/>
              <a:t>HAYAT TARZI DEĞİŞTİ</a:t>
            </a:r>
          </a:p>
        </p:txBody>
      </p:sp>
      <p:sp>
        <p:nvSpPr>
          <p:cNvPr id="5123" name="2 İçerik Yer Tutucusu"/>
          <p:cNvSpPr>
            <a:spLocks noGrp="1"/>
          </p:cNvSpPr>
          <p:nvPr>
            <p:ph idx="1"/>
          </p:nvPr>
        </p:nvSpPr>
        <p:spPr/>
        <p:txBody>
          <a:bodyPr/>
          <a:lstStyle/>
          <a:p>
            <a:endParaRPr lang="tr-TR" smtClean="0"/>
          </a:p>
        </p:txBody>
      </p:sp>
      <p:pic>
        <p:nvPicPr>
          <p:cNvPr id="5124" name="Picture 2"/>
          <p:cNvPicPr>
            <a:picLocks noChangeAspect="1" noChangeArrowheads="1"/>
          </p:cNvPicPr>
          <p:nvPr/>
        </p:nvPicPr>
        <p:blipFill>
          <a:blip r:embed="rId2" cstate="print"/>
          <a:srcRect/>
          <a:stretch>
            <a:fillRect/>
          </a:stretch>
        </p:blipFill>
        <p:spPr bwMode="auto">
          <a:xfrm>
            <a:off x="827088" y="1484313"/>
            <a:ext cx="7783512" cy="5202237"/>
          </a:xfrm>
          <a:prstGeom prst="rect">
            <a:avLst/>
          </a:prstGeom>
          <a:noFill/>
          <a:ln w="9525">
            <a:noFill/>
            <a:miter lim="800000"/>
            <a:headEnd/>
            <a:tailEnd/>
          </a:ln>
        </p:spPr>
      </p:pic>
      <p:pic>
        <p:nvPicPr>
          <p:cNvPr id="5125" name="Picture 2" descr="C:\Users\samsung\Desktop\STANDART EVRAKLAR\okul logo küçük.bmp"/>
          <p:cNvPicPr>
            <a:picLocks noChangeAspect="1" noChangeArrowheads="1"/>
          </p:cNvPicPr>
          <p:nvPr/>
        </p:nvPicPr>
        <p:blipFill>
          <a:blip r:embed="rId3" cstate="print"/>
          <a:srcRect/>
          <a:stretch>
            <a:fillRect/>
          </a:stretch>
        </p:blipFill>
        <p:spPr bwMode="auto">
          <a:xfrm>
            <a:off x="7848600" y="304800"/>
            <a:ext cx="962025" cy="9525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ctr" eaLnBrk="1" hangingPunct="1"/>
            <a:r>
              <a:rPr lang="tr-TR" smtClean="0">
                <a:solidFill>
                  <a:schemeClr val="tx1"/>
                </a:solidFill>
                <a:latin typeface="Comic Sans MS" pitchFamily="66" charset="0"/>
              </a:rPr>
              <a:t>Internet</a:t>
            </a:r>
          </a:p>
        </p:txBody>
      </p:sp>
      <p:sp>
        <p:nvSpPr>
          <p:cNvPr id="32771" name="Rectangle 3"/>
          <p:cNvSpPr>
            <a:spLocks noGrp="1" noChangeArrowheads="1"/>
          </p:cNvSpPr>
          <p:nvPr>
            <p:ph type="body" idx="1"/>
          </p:nvPr>
        </p:nvSpPr>
        <p:spPr>
          <a:xfrm>
            <a:off x="1295400" y="1905000"/>
            <a:ext cx="7543800" cy="4419600"/>
          </a:xfrm>
        </p:spPr>
        <p:txBody>
          <a:bodyPr/>
          <a:lstStyle/>
          <a:p>
            <a:pPr eaLnBrk="1" hangingPunct="1">
              <a:lnSpc>
                <a:spcPct val="90000"/>
              </a:lnSpc>
            </a:pPr>
            <a:r>
              <a:rPr lang="tr-TR" sz="2200" smtClean="0">
                <a:latin typeface="Comic Sans MS" pitchFamily="66" charset="0"/>
              </a:rPr>
              <a:t>Internetin bilinen iki temel olumsuz etkisi ve riski vardır.</a:t>
            </a:r>
          </a:p>
          <a:p>
            <a:pPr eaLnBrk="1" hangingPunct="1">
              <a:lnSpc>
                <a:spcPct val="90000"/>
              </a:lnSpc>
            </a:pPr>
            <a:r>
              <a:rPr lang="tr-TR" sz="2200" b="1" smtClean="0">
                <a:latin typeface="Comic Sans MS" pitchFamily="66" charset="0"/>
              </a:rPr>
              <a:t>Bağımlılık:</a:t>
            </a:r>
            <a:r>
              <a:rPr lang="tr-TR" sz="2200" smtClean="0">
                <a:latin typeface="Comic Sans MS" pitchFamily="66" charset="0"/>
              </a:rPr>
              <a:t> Çocukların dış dünyadan kopup zamanla bilgisayarı insanlara tercih etmeleri toplumdan uzaklaşmalarına ve başkaları ile iletişim kurmakta zorlanmalarına sebep olabilmektedir.</a:t>
            </a:r>
          </a:p>
          <a:p>
            <a:pPr eaLnBrk="1" hangingPunct="1">
              <a:lnSpc>
                <a:spcPct val="90000"/>
              </a:lnSpc>
            </a:pPr>
            <a:r>
              <a:rPr lang="tr-TR" sz="2200" b="1" smtClean="0">
                <a:latin typeface="Comic Sans MS" pitchFamily="66" charset="0"/>
              </a:rPr>
              <a:t>Haberleşme:</a:t>
            </a:r>
            <a:r>
              <a:rPr lang="tr-TR" sz="2200" smtClean="0">
                <a:latin typeface="Comic Sans MS" pitchFamily="66" charset="0"/>
              </a:rPr>
              <a:t> Facebook, twitter, msn vb. zaman açısından sorun yaratmaktadır. Bundan daha önemlisi yabancı kişilerle yapılan görüşmelerin getireceği risklerdir. Bu nedenle çocuklara yabancılarla konuşmamaları,aileye ve eve ilişkin bilgi vermemeleri tembihlenmelidir.</a:t>
            </a:r>
            <a:endParaRPr lang="en-US" sz="2200" smtClean="0">
              <a:latin typeface="Comic Sans MS" pitchFamily="66" charset="0"/>
            </a:endParaRPr>
          </a:p>
          <a:p>
            <a:pPr eaLnBrk="1" hangingPunct="1">
              <a:lnSpc>
                <a:spcPct val="90000"/>
              </a:lnSpc>
            </a:pPr>
            <a:endParaRPr lang="tr-TR" sz="2200" smtClean="0">
              <a:latin typeface="Comic Sans MS" pitchFamily="66" charset="0"/>
            </a:endParaRPr>
          </a:p>
        </p:txBody>
      </p:sp>
      <p:pic>
        <p:nvPicPr>
          <p:cNvPr id="32772" name="Picture 5" descr="C:\Users\samsung\Desktop\STANDART EVRAKLAR\okul logo küçük.bmp"/>
          <p:cNvPicPr>
            <a:picLocks noChangeAspect="1" noChangeArrowheads="1"/>
          </p:cNvPicPr>
          <p:nvPr/>
        </p:nvPicPr>
        <p:blipFill>
          <a:blip r:embed="rId2" cstate="print"/>
          <a:srcRect/>
          <a:stretch>
            <a:fillRect/>
          </a:stretch>
        </p:blipFill>
        <p:spPr bwMode="auto">
          <a:xfrm>
            <a:off x="7696200" y="381000"/>
            <a:ext cx="962025"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ctr" eaLnBrk="1" hangingPunct="1"/>
            <a:r>
              <a:rPr lang="tr-TR" sz="2400" b="1" smtClean="0">
                <a:solidFill>
                  <a:schemeClr val="tx1"/>
                </a:solidFill>
                <a:latin typeface="Comic Sans MS" pitchFamily="66" charset="0"/>
              </a:rPr>
              <a:t>TV ve BİLGİSAYARIN OLUMSUZ</a:t>
            </a:r>
            <a:br>
              <a:rPr lang="tr-TR" sz="2400" b="1" smtClean="0">
                <a:solidFill>
                  <a:schemeClr val="tx1"/>
                </a:solidFill>
                <a:latin typeface="Comic Sans MS" pitchFamily="66" charset="0"/>
              </a:rPr>
            </a:br>
            <a:r>
              <a:rPr lang="tr-TR" sz="2400" b="1" smtClean="0">
                <a:solidFill>
                  <a:schemeClr val="tx1"/>
                </a:solidFill>
                <a:latin typeface="Comic Sans MS" pitchFamily="66" charset="0"/>
              </a:rPr>
              <a:t> ETKİLERİNİ AZALTMAK İÇİN</a:t>
            </a:r>
            <a:br>
              <a:rPr lang="tr-TR" sz="2400" b="1" smtClean="0">
                <a:solidFill>
                  <a:schemeClr val="tx1"/>
                </a:solidFill>
                <a:latin typeface="Comic Sans MS" pitchFamily="66" charset="0"/>
              </a:rPr>
            </a:br>
            <a:r>
              <a:rPr lang="tr-TR" sz="2400" b="1" smtClean="0">
                <a:solidFill>
                  <a:schemeClr val="tx1"/>
                </a:solidFill>
                <a:latin typeface="Comic Sans MS" pitchFamily="66" charset="0"/>
              </a:rPr>
              <a:t> ÖNERİLER</a:t>
            </a:r>
          </a:p>
        </p:txBody>
      </p:sp>
      <p:sp>
        <p:nvSpPr>
          <p:cNvPr id="33795" name="Rectangle 3"/>
          <p:cNvSpPr>
            <a:spLocks noGrp="1" noChangeArrowheads="1"/>
          </p:cNvSpPr>
          <p:nvPr>
            <p:ph type="body" idx="1"/>
          </p:nvPr>
        </p:nvSpPr>
        <p:spPr/>
        <p:txBody>
          <a:bodyPr/>
          <a:lstStyle/>
          <a:p>
            <a:pPr eaLnBrk="1" hangingPunct="1"/>
            <a:r>
              <a:rPr lang="tr-TR" sz="2400" smtClean="0">
                <a:latin typeface="Comic Sans MS" pitchFamily="66" charset="0"/>
              </a:rPr>
              <a:t>Çocuğun yaşına ve düzeyine uygun programlar ve bilgisayar oyunları seçilmelidir. </a:t>
            </a:r>
          </a:p>
          <a:p>
            <a:pPr eaLnBrk="1" hangingPunct="1"/>
            <a:r>
              <a:rPr lang="tr-TR" sz="2400" smtClean="0">
                <a:latin typeface="Comic Sans MS" pitchFamily="66" charset="0"/>
              </a:rPr>
              <a:t>Anne-baba veya bir başkasıyla beraber TV izlenmeli ve izlenen olaylarla ilgili konuşulmalı ve tartışılmalıdır.  Çocuğun sorduğu sorulara cevap vermelidir.</a:t>
            </a:r>
          </a:p>
          <a:p>
            <a:pPr eaLnBrk="1" hangingPunct="1"/>
            <a:r>
              <a:rPr lang="tr-TR" sz="2400" smtClean="0">
                <a:latin typeface="Comic Sans MS" pitchFamily="66" charset="0"/>
              </a:rPr>
              <a:t>TV seyrederken ışık açık olmalıdır. Gözlerin daha fazla yorulmaması için aydınlık bir ortamda TV izlemek daha uygundur.</a:t>
            </a:r>
          </a:p>
        </p:txBody>
      </p:sp>
      <p:pic>
        <p:nvPicPr>
          <p:cNvPr id="33796" name="Picture 12" descr="gwil30819"/>
          <p:cNvPicPr>
            <a:picLocks noChangeAspect="1" noChangeArrowheads="1"/>
          </p:cNvPicPr>
          <p:nvPr/>
        </p:nvPicPr>
        <p:blipFill>
          <a:blip r:embed="rId2" cstate="print"/>
          <a:srcRect/>
          <a:stretch>
            <a:fillRect/>
          </a:stretch>
        </p:blipFill>
        <p:spPr bwMode="auto">
          <a:xfrm>
            <a:off x="0" y="5029200"/>
            <a:ext cx="1617663" cy="1828800"/>
          </a:xfrm>
          <a:prstGeom prst="rect">
            <a:avLst/>
          </a:prstGeom>
          <a:noFill/>
          <a:ln w="9525">
            <a:noFill/>
            <a:miter lim="800000"/>
            <a:headEnd/>
            <a:tailEnd/>
          </a:ln>
        </p:spPr>
      </p:pic>
      <p:pic>
        <p:nvPicPr>
          <p:cNvPr id="33797" name="Picture 6" descr="C:\Users\samsung\Desktop\STANDART EVRAKLAR\okul logo küçük.bmp"/>
          <p:cNvPicPr>
            <a:picLocks noChangeAspect="1" noChangeArrowheads="1"/>
          </p:cNvPicPr>
          <p:nvPr/>
        </p:nvPicPr>
        <p:blipFill>
          <a:blip r:embed="rId3" cstate="print"/>
          <a:srcRect/>
          <a:stretch>
            <a:fillRect/>
          </a:stretch>
        </p:blipFill>
        <p:spPr bwMode="auto">
          <a:xfrm>
            <a:off x="7772400" y="533400"/>
            <a:ext cx="962025"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1524000" y="228600"/>
            <a:ext cx="7010400" cy="4114800"/>
          </a:xfrm>
        </p:spPr>
        <p:txBody>
          <a:bodyPr/>
          <a:lstStyle/>
          <a:p>
            <a:pPr eaLnBrk="1" hangingPunct="1"/>
            <a:endParaRPr lang="tr-TR" sz="2400" smtClean="0">
              <a:latin typeface="Comic Sans MS" pitchFamily="66" charset="0"/>
            </a:endParaRPr>
          </a:p>
          <a:p>
            <a:pPr eaLnBrk="1" hangingPunct="1"/>
            <a:r>
              <a:rPr lang="tr-TR" sz="2200" smtClean="0">
                <a:latin typeface="Comic Sans MS" pitchFamily="66" charset="0"/>
              </a:rPr>
              <a:t>Yemek yerken TV kapalı olmalıdır. Yemek ortamında aile bireylerinin birbiriyle iletişim içinde olması daha sağlıklıdır.</a:t>
            </a:r>
          </a:p>
          <a:p>
            <a:pPr eaLnBrk="1" hangingPunct="1"/>
            <a:endParaRPr lang="tr-TR" sz="2400" smtClean="0"/>
          </a:p>
        </p:txBody>
      </p:sp>
      <p:pic>
        <p:nvPicPr>
          <p:cNvPr id="34819" name="Picture 4" descr="82581573, FPG /Archive Photos"/>
          <p:cNvPicPr>
            <a:picLocks noChangeAspect="1" noChangeArrowheads="1"/>
          </p:cNvPicPr>
          <p:nvPr/>
        </p:nvPicPr>
        <p:blipFill>
          <a:blip r:embed="rId2" cstate="print"/>
          <a:srcRect t="8714"/>
          <a:stretch>
            <a:fillRect/>
          </a:stretch>
        </p:blipFill>
        <p:spPr bwMode="auto">
          <a:xfrm>
            <a:off x="381000" y="2362200"/>
            <a:ext cx="3552825" cy="3990975"/>
          </a:xfrm>
          <a:prstGeom prst="rect">
            <a:avLst/>
          </a:prstGeom>
          <a:noFill/>
          <a:ln w="9525">
            <a:noFill/>
            <a:miter lim="800000"/>
            <a:headEnd/>
            <a:tailEnd/>
          </a:ln>
        </p:spPr>
      </p:pic>
      <p:sp>
        <p:nvSpPr>
          <p:cNvPr id="34820" name="Line 5"/>
          <p:cNvSpPr>
            <a:spLocks noChangeShapeType="1"/>
          </p:cNvSpPr>
          <p:nvPr/>
        </p:nvSpPr>
        <p:spPr bwMode="auto">
          <a:xfrm flipH="1">
            <a:off x="0" y="2209800"/>
            <a:ext cx="4267200" cy="4267200"/>
          </a:xfrm>
          <a:prstGeom prst="line">
            <a:avLst/>
          </a:prstGeom>
          <a:noFill/>
          <a:ln w="38100">
            <a:solidFill>
              <a:srgbClr val="FF0000"/>
            </a:solidFill>
            <a:round/>
            <a:headEnd/>
            <a:tailEnd/>
          </a:ln>
        </p:spPr>
        <p:txBody>
          <a:bodyPr/>
          <a:lstStyle/>
          <a:p>
            <a:endParaRPr lang="tr-TR"/>
          </a:p>
        </p:txBody>
      </p:sp>
      <p:sp>
        <p:nvSpPr>
          <p:cNvPr id="34821" name="Line 6"/>
          <p:cNvSpPr>
            <a:spLocks noChangeShapeType="1"/>
          </p:cNvSpPr>
          <p:nvPr/>
        </p:nvSpPr>
        <p:spPr bwMode="auto">
          <a:xfrm>
            <a:off x="381000" y="2209800"/>
            <a:ext cx="3733800" cy="4191000"/>
          </a:xfrm>
          <a:prstGeom prst="line">
            <a:avLst/>
          </a:prstGeom>
          <a:noFill/>
          <a:ln w="38100">
            <a:solidFill>
              <a:srgbClr val="FF0000"/>
            </a:solidFill>
            <a:round/>
            <a:headEnd/>
            <a:tailEnd/>
          </a:ln>
        </p:spPr>
        <p:txBody>
          <a:bodyPr/>
          <a:lstStyle/>
          <a:p>
            <a:endParaRPr lang="tr-TR"/>
          </a:p>
        </p:txBody>
      </p:sp>
      <p:sp>
        <p:nvSpPr>
          <p:cNvPr id="34822" name="Text Box 7"/>
          <p:cNvSpPr txBox="1">
            <a:spLocks noChangeArrowheads="1"/>
          </p:cNvSpPr>
          <p:nvPr/>
        </p:nvSpPr>
        <p:spPr bwMode="auto">
          <a:xfrm>
            <a:off x="4343400" y="2286000"/>
            <a:ext cx="4187825" cy="4178300"/>
          </a:xfrm>
          <a:prstGeom prst="rect">
            <a:avLst/>
          </a:prstGeom>
          <a:noFill/>
          <a:ln w="9525">
            <a:noFill/>
            <a:miter lim="800000"/>
            <a:headEnd/>
            <a:tailEnd/>
          </a:ln>
        </p:spPr>
        <p:txBody>
          <a:bodyPr>
            <a:spAutoFit/>
          </a:bodyPr>
          <a:lstStyle/>
          <a:p>
            <a:pPr>
              <a:spcBef>
                <a:spcPct val="20000"/>
              </a:spcBef>
              <a:buClr>
                <a:schemeClr val="tx1"/>
              </a:buClr>
              <a:buSzPct val="70000"/>
              <a:buFont typeface="Wingdings" pitchFamily="2" charset="2"/>
              <a:buChar char="¢"/>
            </a:pPr>
            <a:r>
              <a:rPr lang="tr-TR" sz="2200">
                <a:solidFill>
                  <a:schemeClr val="tx2"/>
                </a:solidFill>
                <a:latin typeface="Comic Sans MS" pitchFamily="66" charset="0"/>
              </a:rPr>
              <a:t> Ortalama TV’den 2 metre mesafe uzaklıktan seyredilmelidir.</a:t>
            </a:r>
          </a:p>
          <a:p>
            <a:pPr>
              <a:spcBef>
                <a:spcPct val="20000"/>
              </a:spcBef>
              <a:buClr>
                <a:schemeClr val="tx1"/>
              </a:buClr>
              <a:buSzPct val="70000"/>
              <a:buFont typeface="Wingdings" pitchFamily="2" charset="2"/>
              <a:buChar char="¢"/>
            </a:pPr>
            <a:r>
              <a:rPr lang="tr-TR" sz="2200">
                <a:solidFill>
                  <a:schemeClr val="tx2"/>
                </a:solidFill>
                <a:latin typeface="Comic Sans MS" pitchFamily="66" charset="0"/>
              </a:rPr>
              <a:t>Araştırmacılara göre çocuklar televizyon programları içinde en çok haberlerden etkilenmektedir. Bunun nedeni haberin gerçek olduğu ve dış dünyada ‘’ötekiler’’ tarafından yaşandığının çocuk tarafından ayırt edilebilmesidir.</a:t>
            </a:r>
            <a:r>
              <a:rPr lang="tr-TR" sz="2000">
                <a:solidFill>
                  <a:schemeClr val="tx2"/>
                </a:solidFill>
                <a:latin typeface="Comic Sans MS" pitchFamily="66" charset="0"/>
              </a:rPr>
              <a:t> </a:t>
            </a:r>
            <a:endParaRPr lang="tr-TR" sz="2000"/>
          </a:p>
        </p:txBody>
      </p:sp>
      <p:pic>
        <p:nvPicPr>
          <p:cNvPr id="34823" name="Picture 8" descr="C:\Users\samsung\Desktop\STANDART EVRAKLAR\okul logo küçük.bmp"/>
          <p:cNvPicPr>
            <a:picLocks noChangeAspect="1" noChangeArrowheads="1"/>
          </p:cNvPicPr>
          <p:nvPr/>
        </p:nvPicPr>
        <p:blipFill>
          <a:blip r:embed="rId3" cstate="print"/>
          <a:srcRect/>
          <a:stretch>
            <a:fillRect/>
          </a:stretch>
        </p:blipFill>
        <p:spPr bwMode="auto">
          <a:xfrm>
            <a:off x="7924800" y="381000"/>
            <a:ext cx="962025"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ctr" eaLnBrk="1" hangingPunct="1"/>
            <a:r>
              <a:rPr lang="tr-TR" sz="2400" b="1" smtClean="0">
                <a:solidFill>
                  <a:schemeClr val="tx1"/>
                </a:solidFill>
                <a:latin typeface="Comic Sans MS" pitchFamily="66" charset="0"/>
              </a:rPr>
              <a:t>TV ve BİLGİSAYARIN OLUMSUZ</a:t>
            </a:r>
            <a:br>
              <a:rPr lang="tr-TR" sz="2400" b="1" smtClean="0">
                <a:solidFill>
                  <a:schemeClr val="tx1"/>
                </a:solidFill>
                <a:latin typeface="Comic Sans MS" pitchFamily="66" charset="0"/>
              </a:rPr>
            </a:br>
            <a:r>
              <a:rPr lang="tr-TR" sz="2400" b="1" smtClean="0">
                <a:solidFill>
                  <a:schemeClr val="tx1"/>
                </a:solidFill>
                <a:latin typeface="Comic Sans MS" pitchFamily="66" charset="0"/>
              </a:rPr>
              <a:t> ETKİLERİNİ AZALTMAK İÇİN</a:t>
            </a:r>
            <a:br>
              <a:rPr lang="tr-TR" sz="2400" b="1" smtClean="0">
                <a:solidFill>
                  <a:schemeClr val="tx1"/>
                </a:solidFill>
                <a:latin typeface="Comic Sans MS" pitchFamily="66" charset="0"/>
              </a:rPr>
            </a:br>
            <a:r>
              <a:rPr lang="tr-TR" sz="2400" b="1" smtClean="0">
                <a:solidFill>
                  <a:schemeClr val="tx1"/>
                </a:solidFill>
                <a:latin typeface="Comic Sans MS" pitchFamily="66" charset="0"/>
              </a:rPr>
              <a:t> ÖNERİLER</a:t>
            </a:r>
          </a:p>
        </p:txBody>
      </p:sp>
      <p:sp>
        <p:nvSpPr>
          <p:cNvPr id="35843" name="Rectangle 3"/>
          <p:cNvSpPr>
            <a:spLocks noGrp="1" noChangeArrowheads="1"/>
          </p:cNvSpPr>
          <p:nvPr>
            <p:ph type="body" idx="1"/>
          </p:nvPr>
        </p:nvSpPr>
        <p:spPr/>
        <p:txBody>
          <a:bodyPr/>
          <a:lstStyle/>
          <a:p>
            <a:pPr eaLnBrk="1" hangingPunct="1">
              <a:lnSpc>
                <a:spcPct val="90000"/>
              </a:lnSpc>
            </a:pPr>
            <a:r>
              <a:rPr lang="tr-TR" sz="2000" smtClean="0">
                <a:latin typeface="Comic Sans MS" pitchFamily="66" charset="0"/>
              </a:rPr>
              <a:t>Haftalık program listesi yapılabilir: Evdeki bütün bireylerin hangi TV programlarını, hangi günlerde ve hangi saatlerde izlediklerini tespit etmek gerekir.</a:t>
            </a:r>
          </a:p>
          <a:p>
            <a:pPr eaLnBrk="1" hangingPunct="1">
              <a:lnSpc>
                <a:spcPct val="90000"/>
              </a:lnSpc>
            </a:pPr>
            <a:r>
              <a:rPr lang="tr-TR" sz="2000" smtClean="0">
                <a:latin typeface="Comic Sans MS" pitchFamily="66" charset="0"/>
              </a:rPr>
              <a:t>Çocuğunuzun TV izleme süresini, her gün sadece en sevilen programların izlenmesi ile sınırlandırın. Televizyonu sadece o programlar başladığında açın.</a:t>
            </a:r>
          </a:p>
          <a:p>
            <a:pPr eaLnBrk="1" hangingPunct="1">
              <a:lnSpc>
                <a:spcPct val="90000"/>
              </a:lnSpc>
            </a:pPr>
            <a:r>
              <a:rPr lang="tr-TR" sz="2000" smtClean="0">
                <a:latin typeface="Comic Sans MS" pitchFamily="66" charset="0"/>
              </a:rPr>
              <a:t>Sadece müzik dinlemek için TV açılmamalıdır, bunun yerine müzik seti kullanılmalıdır.</a:t>
            </a:r>
          </a:p>
          <a:p>
            <a:pPr eaLnBrk="1" hangingPunct="1">
              <a:lnSpc>
                <a:spcPct val="90000"/>
              </a:lnSpc>
            </a:pPr>
            <a:r>
              <a:rPr lang="tr-TR" sz="2000" smtClean="0">
                <a:latin typeface="Comic Sans MS" pitchFamily="66" charset="0"/>
              </a:rPr>
              <a:t>Çocuğun odasına TV konulmamalıdır.</a:t>
            </a:r>
            <a:r>
              <a:rPr lang="tr-TR" sz="1800" smtClean="0">
                <a:latin typeface="Comic Sans MS" pitchFamily="66" charset="0"/>
              </a:rPr>
              <a:t> </a:t>
            </a:r>
          </a:p>
          <a:p>
            <a:pPr eaLnBrk="1" hangingPunct="1">
              <a:lnSpc>
                <a:spcPct val="90000"/>
              </a:lnSpc>
            </a:pPr>
            <a:r>
              <a:rPr lang="tr-TR" sz="2000" smtClean="0">
                <a:latin typeface="Comic Sans MS" pitchFamily="66" charset="0"/>
              </a:rPr>
              <a:t>TV ve bilgisayar ceza veya ödül olarak kullanılmamalıdır. Çünkü bu şekilde TV’nin değerini daha da arttırmış oluruz.</a:t>
            </a:r>
          </a:p>
          <a:p>
            <a:pPr eaLnBrk="1" hangingPunct="1">
              <a:lnSpc>
                <a:spcPct val="90000"/>
              </a:lnSpc>
            </a:pPr>
            <a:endParaRPr lang="tr-TR" sz="1800" smtClean="0">
              <a:latin typeface="Comic Sans MS" pitchFamily="66" charset="0"/>
            </a:endParaRPr>
          </a:p>
        </p:txBody>
      </p:sp>
      <p:pic>
        <p:nvPicPr>
          <p:cNvPr id="35844" name="Picture 5" descr="C:\Users\samsung\Desktop\STANDART EVRAKLAR\okul logo küçük.bmp"/>
          <p:cNvPicPr>
            <a:picLocks noChangeAspect="1" noChangeArrowheads="1"/>
          </p:cNvPicPr>
          <p:nvPr/>
        </p:nvPicPr>
        <p:blipFill>
          <a:blip r:embed="rId2" cstate="print"/>
          <a:srcRect/>
          <a:stretch>
            <a:fillRect/>
          </a:stretch>
        </p:blipFill>
        <p:spPr bwMode="auto">
          <a:xfrm>
            <a:off x="7924800" y="381000"/>
            <a:ext cx="962025"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ctr" eaLnBrk="1" hangingPunct="1"/>
            <a:r>
              <a:rPr lang="tr-TR" sz="2400" b="1" smtClean="0">
                <a:solidFill>
                  <a:schemeClr val="tx1"/>
                </a:solidFill>
                <a:latin typeface="Comic Sans MS" pitchFamily="66" charset="0"/>
              </a:rPr>
              <a:t>TV ve BİLGİSAYARIN OLUMSUZ</a:t>
            </a:r>
            <a:br>
              <a:rPr lang="tr-TR" sz="2400" b="1" smtClean="0">
                <a:solidFill>
                  <a:schemeClr val="tx1"/>
                </a:solidFill>
                <a:latin typeface="Comic Sans MS" pitchFamily="66" charset="0"/>
              </a:rPr>
            </a:br>
            <a:r>
              <a:rPr lang="tr-TR" sz="2400" b="1" smtClean="0">
                <a:solidFill>
                  <a:schemeClr val="tx1"/>
                </a:solidFill>
                <a:latin typeface="Comic Sans MS" pitchFamily="66" charset="0"/>
              </a:rPr>
              <a:t> ETKİLERİNİ AZALTMAK İÇİN</a:t>
            </a:r>
            <a:br>
              <a:rPr lang="tr-TR" sz="2400" b="1" smtClean="0">
                <a:solidFill>
                  <a:schemeClr val="tx1"/>
                </a:solidFill>
                <a:latin typeface="Comic Sans MS" pitchFamily="66" charset="0"/>
              </a:rPr>
            </a:br>
            <a:r>
              <a:rPr lang="tr-TR" sz="2400" b="1" smtClean="0">
                <a:solidFill>
                  <a:schemeClr val="tx1"/>
                </a:solidFill>
                <a:latin typeface="Comic Sans MS" pitchFamily="66" charset="0"/>
              </a:rPr>
              <a:t> ÖNERİLER</a:t>
            </a:r>
            <a:endParaRPr lang="en-US" sz="2400" b="1" smtClean="0">
              <a:solidFill>
                <a:schemeClr val="tx1"/>
              </a:solidFill>
              <a:latin typeface="Comic Sans MS" pitchFamily="66" charset="0"/>
            </a:endParaRPr>
          </a:p>
        </p:txBody>
      </p:sp>
      <p:sp>
        <p:nvSpPr>
          <p:cNvPr id="36867" name="Rectangle 3"/>
          <p:cNvSpPr>
            <a:spLocks noGrp="1" noChangeArrowheads="1"/>
          </p:cNvSpPr>
          <p:nvPr>
            <p:ph type="body" idx="1"/>
          </p:nvPr>
        </p:nvSpPr>
        <p:spPr/>
        <p:txBody>
          <a:bodyPr/>
          <a:lstStyle/>
          <a:p>
            <a:pPr eaLnBrk="1" hangingPunct="1">
              <a:lnSpc>
                <a:spcPct val="90000"/>
              </a:lnSpc>
            </a:pPr>
            <a:r>
              <a:rPr lang="tr-TR" sz="2400" smtClean="0">
                <a:latin typeface="Comic Sans MS" pitchFamily="66" charset="0"/>
              </a:rPr>
              <a:t>Haftada bir veya birkaç gün “TV seyretmeme günleri” belirleyin ve yerine yapılabilecek çok cazip etkinlikler sunun.</a:t>
            </a:r>
          </a:p>
          <a:p>
            <a:pPr eaLnBrk="1" hangingPunct="1">
              <a:lnSpc>
                <a:spcPct val="90000"/>
              </a:lnSpc>
            </a:pPr>
            <a:r>
              <a:rPr lang="tr-TR" sz="2400" smtClean="0">
                <a:latin typeface="Comic Sans MS" pitchFamily="66" charset="0"/>
              </a:rPr>
              <a:t>TV izlemenin dışında yapılabilecek farklı etkinlikler oluşturun. Örneğin; Beraber alışverişe gitmek, kek pişirmek, kitap okumak, saklambaç, bil bakalım kim?, tabu gibi oyunları oynayın. </a:t>
            </a:r>
          </a:p>
          <a:p>
            <a:pPr eaLnBrk="1" hangingPunct="1">
              <a:lnSpc>
                <a:spcPct val="90000"/>
              </a:lnSpc>
            </a:pPr>
            <a:r>
              <a:rPr lang="tr-TR" sz="2400" smtClean="0">
                <a:latin typeface="Comic Sans MS" pitchFamily="66" charset="0"/>
              </a:rPr>
              <a:t>Kendi TV izleme sürenizi ve bilgisayar başında geçirdiğiniz süreyi sınırlayarak çocuğunuza model oluşturun.</a:t>
            </a:r>
          </a:p>
          <a:p>
            <a:pPr eaLnBrk="1" hangingPunct="1">
              <a:lnSpc>
                <a:spcPct val="90000"/>
              </a:lnSpc>
            </a:pPr>
            <a:endParaRPr lang="tr-TR" sz="2400" smtClean="0">
              <a:latin typeface="Comic Sans MS" pitchFamily="66" charset="0"/>
            </a:endParaRPr>
          </a:p>
        </p:txBody>
      </p:sp>
      <p:pic>
        <p:nvPicPr>
          <p:cNvPr id="36868" name="7257800009" descr="http://globaldyn.ipnstock.com/dyn_images/420/60/7257800009.JPG"/>
          <p:cNvPicPr>
            <a:picLocks noChangeAspect="1" noChangeArrowheads="1"/>
          </p:cNvPicPr>
          <p:nvPr/>
        </p:nvPicPr>
        <p:blipFill>
          <a:blip r:embed="rId2" r:link="rId3" cstate="print">
            <a:lum bright="24000"/>
          </a:blip>
          <a:srcRect/>
          <a:stretch>
            <a:fillRect/>
          </a:stretch>
        </p:blipFill>
        <p:spPr bwMode="auto">
          <a:xfrm>
            <a:off x="0" y="4724400"/>
            <a:ext cx="1719263" cy="2133600"/>
          </a:xfrm>
          <a:prstGeom prst="rect">
            <a:avLst/>
          </a:prstGeom>
          <a:noFill/>
          <a:ln w="9525">
            <a:noFill/>
            <a:miter lim="800000"/>
            <a:headEnd/>
            <a:tailEnd/>
          </a:ln>
        </p:spPr>
      </p:pic>
      <p:pic>
        <p:nvPicPr>
          <p:cNvPr id="36869" name="Picture 6" descr="C:\Users\samsung\Desktop\STANDART EVRAKLAR\okul logo küçük.bmp"/>
          <p:cNvPicPr>
            <a:picLocks noChangeAspect="1" noChangeArrowheads="1"/>
          </p:cNvPicPr>
          <p:nvPr/>
        </p:nvPicPr>
        <p:blipFill>
          <a:blip r:embed="rId4" cstate="print"/>
          <a:srcRect/>
          <a:stretch>
            <a:fillRect/>
          </a:stretch>
        </p:blipFill>
        <p:spPr bwMode="auto">
          <a:xfrm>
            <a:off x="7696200" y="533400"/>
            <a:ext cx="962025"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ctr" eaLnBrk="1" hangingPunct="1"/>
            <a:r>
              <a:rPr lang="tr-TR" sz="2400" b="1" smtClean="0">
                <a:solidFill>
                  <a:schemeClr val="tx1"/>
                </a:solidFill>
                <a:latin typeface="Comic Sans MS" pitchFamily="66" charset="0"/>
              </a:rPr>
              <a:t>TV ve BİLGİSAYARIN OLUMSUZ</a:t>
            </a:r>
            <a:br>
              <a:rPr lang="tr-TR" sz="2400" b="1" smtClean="0">
                <a:solidFill>
                  <a:schemeClr val="tx1"/>
                </a:solidFill>
                <a:latin typeface="Comic Sans MS" pitchFamily="66" charset="0"/>
              </a:rPr>
            </a:br>
            <a:r>
              <a:rPr lang="tr-TR" sz="2400" b="1" smtClean="0">
                <a:solidFill>
                  <a:schemeClr val="tx1"/>
                </a:solidFill>
                <a:latin typeface="Comic Sans MS" pitchFamily="66" charset="0"/>
              </a:rPr>
              <a:t> ETKİLERİNİ AZALTMAK İÇİN</a:t>
            </a:r>
            <a:br>
              <a:rPr lang="tr-TR" sz="2400" b="1" smtClean="0">
                <a:solidFill>
                  <a:schemeClr val="tx1"/>
                </a:solidFill>
                <a:latin typeface="Comic Sans MS" pitchFamily="66" charset="0"/>
              </a:rPr>
            </a:br>
            <a:r>
              <a:rPr lang="tr-TR" sz="2400" b="1" smtClean="0">
                <a:solidFill>
                  <a:schemeClr val="tx1"/>
                </a:solidFill>
                <a:latin typeface="Comic Sans MS" pitchFamily="66" charset="0"/>
              </a:rPr>
              <a:t> ÖNERİLER</a:t>
            </a:r>
            <a:endParaRPr lang="en-US" sz="2400" b="1" smtClean="0">
              <a:solidFill>
                <a:schemeClr val="tx1"/>
              </a:solidFill>
              <a:latin typeface="Comic Sans MS" pitchFamily="66" charset="0"/>
            </a:endParaRPr>
          </a:p>
        </p:txBody>
      </p:sp>
      <p:sp>
        <p:nvSpPr>
          <p:cNvPr id="37891" name="Rectangle 3"/>
          <p:cNvSpPr>
            <a:spLocks noGrp="1" noChangeArrowheads="1"/>
          </p:cNvSpPr>
          <p:nvPr>
            <p:ph type="body" idx="1"/>
          </p:nvPr>
        </p:nvSpPr>
        <p:spPr/>
        <p:txBody>
          <a:bodyPr/>
          <a:lstStyle/>
          <a:p>
            <a:pPr eaLnBrk="1" hangingPunct="1">
              <a:lnSpc>
                <a:spcPct val="90000"/>
              </a:lnSpc>
            </a:pPr>
            <a:r>
              <a:rPr lang="tr-TR" sz="2000" smtClean="0">
                <a:latin typeface="Comic Sans MS" pitchFamily="66" charset="0"/>
              </a:rPr>
              <a:t>Çocuğunuzun internette kalma süresine, bilgisayar kullanma süresine ve televizyon izleme süresine mutlaka kısıtlama getirin.</a:t>
            </a:r>
          </a:p>
          <a:p>
            <a:pPr eaLnBrk="1" hangingPunct="1">
              <a:lnSpc>
                <a:spcPct val="90000"/>
              </a:lnSpc>
            </a:pPr>
            <a:r>
              <a:rPr lang="tr-TR" sz="2000" smtClean="0">
                <a:latin typeface="Comic Sans MS" pitchFamily="66" charset="0"/>
              </a:rPr>
              <a:t>Okul öncesi çağındaki bir çocuğun günde en fazla 20-30 dakika televizyon seyretmesine izin verin.</a:t>
            </a:r>
          </a:p>
          <a:p>
            <a:pPr eaLnBrk="1" hangingPunct="1">
              <a:lnSpc>
                <a:spcPct val="90000"/>
              </a:lnSpc>
            </a:pPr>
            <a:r>
              <a:rPr lang="tr-TR" sz="2000" smtClean="0">
                <a:latin typeface="Comic Sans MS" pitchFamily="66" charset="0"/>
              </a:rPr>
              <a:t>İlköğretim çağındaki çocuğun televizyon karşısında geçirdiği süre günde en fazla 1-2 saati aşmamasına özen gösterin. </a:t>
            </a:r>
          </a:p>
          <a:p>
            <a:pPr eaLnBrk="1" hangingPunct="1">
              <a:lnSpc>
                <a:spcPct val="90000"/>
              </a:lnSpc>
            </a:pPr>
            <a:r>
              <a:rPr lang="tr-TR" sz="2000" smtClean="0">
                <a:latin typeface="Comic Sans MS" pitchFamily="66" charset="0"/>
              </a:rPr>
              <a:t>Çocuğunuzun bilgisayar oyunlarını belli bir süreye ayarlanmış bir mutfak saati kullanarak oyun süresini kısıtlayın. ‘Saat çaldığı anda oyun da bitecek’ konusunda anlaşın. </a:t>
            </a:r>
            <a:endParaRPr lang="en-US" sz="2000" smtClean="0">
              <a:latin typeface="Comic Sans MS" pitchFamily="66" charset="0"/>
            </a:endParaRPr>
          </a:p>
        </p:txBody>
      </p:sp>
      <p:pic>
        <p:nvPicPr>
          <p:cNvPr id="37892" name="Picture 5" descr="j0234131"/>
          <p:cNvPicPr>
            <a:picLocks noChangeAspect="1" noChangeArrowheads="1"/>
          </p:cNvPicPr>
          <p:nvPr/>
        </p:nvPicPr>
        <p:blipFill>
          <a:blip r:embed="rId2" cstate="print"/>
          <a:srcRect/>
          <a:stretch>
            <a:fillRect/>
          </a:stretch>
        </p:blipFill>
        <p:spPr bwMode="auto">
          <a:xfrm>
            <a:off x="7620000" y="5105400"/>
            <a:ext cx="1371600" cy="1320800"/>
          </a:xfrm>
          <a:prstGeom prst="rect">
            <a:avLst/>
          </a:prstGeom>
          <a:noFill/>
          <a:ln w="9525">
            <a:noFill/>
            <a:miter lim="800000"/>
            <a:headEnd/>
            <a:tailEnd/>
          </a:ln>
        </p:spPr>
      </p:pic>
      <p:pic>
        <p:nvPicPr>
          <p:cNvPr id="37893" name="Picture 6" descr="C:\Users\samsung\Desktop\STANDART EVRAKLAR\okul logo küçük.bmp"/>
          <p:cNvPicPr>
            <a:picLocks noChangeAspect="1" noChangeArrowheads="1"/>
          </p:cNvPicPr>
          <p:nvPr/>
        </p:nvPicPr>
        <p:blipFill>
          <a:blip r:embed="rId3" cstate="print"/>
          <a:srcRect/>
          <a:stretch>
            <a:fillRect/>
          </a:stretch>
        </p:blipFill>
        <p:spPr bwMode="auto">
          <a:xfrm>
            <a:off x="7772400" y="609600"/>
            <a:ext cx="962025"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ctr" eaLnBrk="1" hangingPunct="1"/>
            <a:r>
              <a:rPr lang="tr-TR" sz="2400" b="1" smtClean="0">
                <a:solidFill>
                  <a:schemeClr val="tx1"/>
                </a:solidFill>
                <a:latin typeface="Comic Sans MS" pitchFamily="66" charset="0"/>
              </a:rPr>
              <a:t>TV ve BİLGİSAYARIN OLUMSUZ</a:t>
            </a:r>
            <a:br>
              <a:rPr lang="tr-TR" sz="2400" b="1" smtClean="0">
                <a:solidFill>
                  <a:schemeClr val="tx1"/>
                </a:solidFill>
                <a:latin typeface="Comic Sans MS" pitchFamily="66" charset="0"/>
              </a:rPr>
            </a:br>
            <a:r>
              <a:rPr lang="tr-TR" sz="2400" b="1" smtClean="0">
                <a:solidFill>
                  <a:schemeClr val="tx1"/>
                </a:solidFill>
                <a:latin typeface="Comic Sans MS" pitchFamily="66" charset="0"/>
              </a:rPr>
              <a:t> ETKİLERİNİ AZALTMAK İÇİN</a:t>
            </a:r>
            <a:br>
              <a:rPr lang="tr-TR" sz="2400" b="1" smtClean="0">
                <a:solidFill>
                  <a:schemeClr val="tx1"/>
                </a:solidFill>
                <a:latin typeface="Comic Sans MS" pitchFamily="66" charset="0"/>
              </a:rPr>
            </a:br>
            <a:r>
              <a:rPr lang="tr-TR" sz="2400" b="1" smtClean="0">
                <a:solidFill>
                  <a:schemeClr val="tx1"/>
                </a:solidFill>
                <a:latin typeface="Comic Sans MS" pitchFamily="66" charset="0"/>
              </a:rPr>
              <a:t> ÖNERİLER</a:t>
            </a:r>
          </a:p>
        </p:txBody>
      </p:sp>
      <p:sp>
        <p:nvSpPr>
          <p:cNvPr id="38915" name="Rectangle 3"/>
          <p:cNvSpPr>
            <a:spLocks noGrp="1" noChangeArrowheads="1"/>
          </p:cNvSpPr>
          <p:nvPr>
            <p:ph type="body" idx="1"/>
          </p:nvPr>
        </p:nvSpPr>
        <p:spPr/>
        <p:txBody>
          <a:bodyPr/>
          <a:lstStyle/>
          <a:p>
            <a:pPr eaLnBrk="1" hangingPunct="1">
              <a:lnSpc>
                <a:spcPct val="80000"/>
              </a:lnSpc>
            </a:pPr>
            <a:r>
              <a:rPr lang="tr-TR" sz="2000" smtClean="0">
                <a:latin typeface="Comic Sans MS" pitchFamily="66" charset="0"/>
              </a:rPr>
              <a:t>İzlediğiniz haberlere ilişkin yorum ve düşüncelerinizi, korku ve kaygılarınızı çocuğunuzun yanında yüksek sesle dile getirmekten kaçınmaya çalışın. Aynı haberleri tekrar tekrar başka kanallarda arayarak izlemeyin.</a:t>
            </a:r>
            <a:r>
              <a:rPr lang="tr-TR" sz="1900" smtClean="0"/>
              <a:t> </a:t>
            </a:r>
            <a:endParaRPr lang="tr-TR" sz="2000" smtClean="0">
              <a:latin typeface="Comic Sans MS" pitchFamily="66" charset="0"/>
            </a:endParaRPr>
          </a:p>
          <a:p>
            <a:pPr eaLnBrk="1" hangingPunct="1">
              <a:lnSpc>
                <a:spcPct val="80000"/>
              </a:lnSpc>
            </a:pPr>
            <a:r>
              <a:rPr lang="tr-TR" sz="2000" smtClean="0">
                <a:latin typeface="Comic Sans MS" pitchFamily="66" charset="0"/>
              </a:rPr>
              <a:t>Çocuğunuzla ve okul öğretmenleriyle birlikte çocuğunuzun yaşına uygun ve güvenli olan internet sitelerinin adreslerini belirleyin ve bu siteleri bilgisayarınızın 'sık kullanılanlar' bölümüne kaydedin. Böylece bu sitelere giriş işlemi daha kolay olacaktır.</a:t>
            </a:r>
          </a:p>
          <a:p>
            <a:pPr eaLnBrk="1" hangingPunct="1">
              <a:lnSpc>
                <a:spcPct val="80000"/>
              </a:lnSpc>
            </a:pPr>
            <a:r>
              <a:rPr lang="tr-TR" sz="2000" smtClean="0">
                <a:latin typeface="Comic Sans MS" pitchFamily="66" charset="0"/>
              </a:rPr>
              <a:t>Gerekli güvenlik ve filtreleme programlarını edinin.</a:t>
            </a:r>
          </a:p>
          <a:p>
            <a:pPr eaLnBrk="1" hangingPunct="1">
              <a:lnSpc>
                <a:spcPct val="80000"/>
              </a:lnSpc>
            </a:pPr>
            <a:r>
              <a:rPr lang="tr-TR" sz="2000" smtClean="0">
                <a:latin typeface="Comic Sans MS" pitchFamily="66" charset="0"/>
              </a:rPr>
              <a:t>Çocuğunuzu TV ve bilgisayar dışında etkinlikler seçtiği ve genel olarak oyun ve TV izleme sürelerini sınırladığı için övün.</a:t>
            </a:r>
          </a:p>
          <a:p>
            <a:pPr eaLnBrk="1" hangingPunct="1">
              <a:lnSpc>
                <a:spcPct val="80000"/>
              </a:lnSpc>
            </a:pPr>
            <a:endParaRPr lang="tr-TR" sz="2000" smtClean="0">
              <a:latin typeface="Comic Sans MS" pitchFamily="66" charset="0"/>
            </a:endParaRPr>
          </a:p>
        </p:txBody>
      </p:sp>
      <p:pic>
        <p:nvPicPr>
          <p:cNvPr id="38916" name="Picture 5" descr="C:\Users\samsung\Desktop\STANDART EVRAKLAR\okul logo küçük.bmp"/>
          <p:cNvPicPr>
            <a:picLocks noChangeAspect="1" noChangeArrowheads="1"/>
          </p:cNvPicPr>
          <p:nvPr/>
        </p:nvPicPr>
        <p:blipFill>
          <a:blip r:embed="rId2" cstate="print"/>
          <a:srcRect/>
          <a:stretch>
            <a:fillRect/>
          </a:stretch>
        </p:blipFill>
        <p:spPr bwMode="auto">
          <a:xfrm>
            <a:off x="7696200" y="533400"/>
            <a:ext cx="962025"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1524000" y="1676400"/>
            <a:ext cx="7010400" cy="4343400"/>
          </a:xfrm>
        </p:spPr>
        <p:txBody>
          <a:bodyPr/>
          <a:lstStyle/>
          <a:p>
            <a:pPr eaLnBrk="1" hangingPunct="1">
              <a:lnSpc>
                <a:spcPct val="90000"/>
              </a:lnSpc>
            </a:pPr>
            <a:endParaRPr lang="tr-TR" sz="2800" smtClean="0">
              <a:latin typeface="Comic Sans MS" pitchFamily="66" charset="0"/>
            </a:endParaRPr>
          </a:p>
          <a:p>
            <a:pPr eaLnBrk="1" hangingPunct="1">
              <a:lnSpc>
                <a:spcPct val="90000"/>
              </a:lnSpc>
            </a:pPr>
            <a:endParaRPr lang="tr-TR" sz="2800" smtClean="0">
              <a:latin typeface="Comic Sans MS" pitchFamily="66" charset="0"/>
            </a:endParaRPr>
          </a:p>
          <a:p>
            <a:pPr eaLnBrk="1" hangingPunct="1">
              <a:lnSpc>
                <a:spcPct val="90000"/>
              </a:lnSpc>
            </a:pPr>
            <a:r>
              <a:rPr lang="tr-TR" sz="2800" smtClean="0">
                <a:latin typeface="Comic Sans MS" pitchFamily="66" charset="0"/>
              </a:rPr>
              <a:t>TV ve bilgisayarı yasaklamak bir çözüm değildir; çünkü hayatımızın en önemli kitle iletişim araçlarındandır. Yani hiç yokmuş gibi davranmak doğru değildir.</a:t>
            </a:r>
          </a:p>
          <a:p>
            <a:pPr eaLnBrk="1" hangingPunct="1">
              <a:lnSpc>
                <a:spcPct val="90000"/>
              </a:lnSpc>
            </a:pPr>
            <a:r>
              <a:rPr lang="tr-TR" sz="2800" smtClean="0">
                <a:latin typeface="Comic Sans MS" pitchFamily="66" charset="0"/>
              </a:rPr>
              <a:t>Kontrollü ve sınırlı kullanım önemli!</a:t>
            </a:r>
          </a:p>
        </p:txBody>
      </p:sp>
      <p:pic>
        <p:nvPicPr>
          <p:cNvPr id="39939" name="Picture 4" descr="Prohibition"/>
          <p:cNvPicPr>
            <a:picLocks noChangeAspect="1" noChangeArrowheads="1"/>
          </p:cNvPicPr>
          <p:nvPr/>
        </p:nvPicPr>
        <p:blipFill>
          <a:blip r:embed="rId2" cstate="print"/>
          <a:srcRect/>
          <a:stretch>
            <a:fillRect/>
          </a:stretch>
        </p:blipFill>
        <p:spPr bwMode="auto">
          <a:xfrm>
            <a:off x="3657600" y="609600"/>
            <a:ext cx="1752600" cy="1363663"/>
          </a:xfrm>
          <a:prstGeom prst="rect">
            <a:avLst/>
          </a:prstGeom>
          <a:noFill/>
          <a:ln w="9525">
            <a:noFill/>
            <a:miter lim="800000"/>
            <a:headEnd/>
            <a:tailEnd/>
          </a:ln>
        </p:spPr>
      </p:pic>
      <p:pic>
        <p:nvPicPr>
          <p:cNvPr id="39940" name="Picture 5" descr="C:\Users\samsung\Desktop\STANDART EVRAKLAR\okul logo küçük.bmp"/>
          <p:cNvPicPr>
            <a:picLocks noChangeAspect="1" noChangeArrowheads="1"/>
          </p:cNvPicPr>
          <p:nvPr/>
        </p:nvPicPr>
        <p:blipFill>
          <a:blip r:embed="rId3" cstate="print"/>
          <a:srcRect/>
          <a:stretch>
            <a:fillRect/>
          </a:stretch>
        </p:blipFill>
        <p:spPr bwMode="auto">
          <a:xfrm>
            <a:off x="7696200" y="381000"/>
            <a:ext cx="962025"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Başlık"/>
          <p:cNvSpPr>
            <a:spLocks noGrp="1"/>
          </p:cNvSpPr>
          <p:nvPr>
            <p:ph type="title"/>
          </p:nvPr>
        </p:nvSpPr>
        <p:spPr/>
        <p:txBody>
          <a:bodyPr/>
          <a:lstStyle/>
          <a:p>
            <a:endParaRPr lang="tr-TR" smtClean="0"/>
          </a:p>
        </p:txBody>
      </p:sp>
      <p:pic>
        <p:nvPicPr>
          <p:cNvPr id="40963" name="Picture 4" descr="C:\Users\Aysenur\Desktop\mehmet\telefon-resim\860OKMZO\IMG_0701.JPG"/>
          <p:cNvPicPr>
            <a:picLocks noGrp="1" noChangeAspect="1" noChangeArrowheads="1"/>
          </p:cNvPicPr>
          <p:nvPr>
            <p:ph idx="1"/>
          </p:nvPr>
        </p:nvPicPr>
        <p:blipFill>
          <a:blip r:embed="rId2" cstate="print"/>
          <a:srcRect/>
          <a:stretch>
            <a:fillRect/>
          </a:stretch>
        </p:blipFill>
        <p:spPr>
          <a:xfrm>
            <a:off x="1524000" y="1752600"/>
            <a:ext cx="6324600" cy="5105400"/>
          </a:xfrm>
          <a:noFill/>
        </p:spPr>
      </p:pic>
      <p:pic>
        <p:nvPicPr>
          <p:cNvPr id="40964" name="Picture 2" descr="C:\Users\samsung\Desktop\STANDART EVRAKLAR\okul logo küçük.bmp"/>
          <p:cNvPicPr>
            <a:picLocks noChangeAspect="1" noChangeArrowheads="1"/>
          </p:cNvPicPr>
          <p:nvPr/>
        </p:nvPicPr>
        <p:blipFill>
          <a:blip r:embed="rId3" cstate="print"/>
          <a:srcRect/>
          <a:stretch>
            <a:fillRect/>
          </a:stretch>
        </p:blipFill>
        <p:spPr bwMode="auto">
          <a:xfrm>
            <a:off x="8001000" y="533400"/>
            <a:ext cx="962025"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Başlık"/>
          <p:cNvSpPr>
            <a:spLocks noGrp="1"/>
          </p:cNvSpPr>
          <p:nvPr>
            <p:ph type="title"/>
          </p:nvPr>
        </p:nvSpPr>
        <p:spPr/>
        <p:txBody>
          <a:bodyPr/>
          <a:lstStyle/>
          <a:p>
            <a:r>
              <a:rPr lang="tr-TR" sz="3800" smtClean="0"/>
              <a:t>TEKNOLOJİ DİLİNİ ÖĞRENİN</a:t>
            </a:r>
          </a:p>
        </p:txBody>
      </p:sp>
      <p:pic>
        <p:nvPicPr>
          <p:cNvPr id="41987" name="Picture 5" descr="C:\Users\Aysenur\Desktop\mehmet\telefon-resim\860OKMZO\IMG_0670.JPG"/>
          <p:cNvPicPr>
            <a:picLocks noGrp="1" noChangeAspect="1" noChangeArrowheads="1"/>
          </p:cNvPicPr>
          <p:nvPr>
            <p:ph idx="1"/>
          </p:nvPr>
        </p:nvPicPr>
        <p:blipFill>
          <a:blip r:embed="rId2" cstate="print"/>
          <a:srcRect/>
          <a:stretch>
            <a:fillRect/>
          </a:stretch>
        </p:blipFill>
        <p:spPr>
          <a:xfrm>
            <a:off x="1219200" y="1905000"/>
            <a:ext cx="7467600" cy="4419600"/>
          </a:xfrm>
          <a:noFill/>
        </p:spPr>
      </p:pic>
      <p:pic>
        <p:nvPicPr>
          <p:cNvPr id="41988" name="Picture 2" descr="C:\Users\samsung\Desktop\STANDART EVRAKLAR\okul logo küçük.bmp"/>
          <p:cNvPicPr>
            <a:picLocks noChangeAspect="1" noChangeArrowheads="1"/>
          </p:cNvPicPr>
          <p:nvPr/>
        </p:nvPicPr>
        <p:blipFill>
          <a:blip r:embed="rId3" cstate="print"/>
          <a:srcRect/>
          <a:stretch>
            <a:fillRect/>
          </a:stretch>
        </p:blipFill>
        <p:spPr bwMode="auto">
          <a:xfrm>
            <a:off x="8181975" y="762000"/>
            <a:ext cx="962025"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Başlık"/>
          <p:cNvSpPr>
            <a:spLocks noGrp="1"/>
          </p:cNvSpPr>
          <p:nvPr>
            <p:ph type="title"/>
          </p:nvPr>
        </p:nvSpPr>
        <p:spPr/>
        <p:txBody>
          <a:bodyPr/>
          <a:lstStyle/>
          <a:p>
            <a:r>
              <a:rPr lang="tr-TR" smtClean="0"/>
              <a:t>EĞİTİM SİSTEMİ DEĞİŞTİ</a:t>
            </a:r>
          </a:p>
        </p:txBody>
      </p:sp>
      <p:sp>
        <p:nvSpPr>
          <p:cNvPr id="6147" name="2 İçerik Yer Tutucusu"/>
          <p:cNvSpPr>
            <a:spLocks noGrp="1"/>
          </p:cNvSpPr>
          <p:nvPr>
            <p:ph idx="1"/>
          </p:nvPr>
        </p:nvSpPr>
        <p:spPr/>
        <p:txBody>
          <a:bodyPr/>
          <a:lstStyle/>
          <a:p>
            <a:endParaRPr lang="tr-TR" smtClean="0"/>
          </a:p>
        </p:txBody>
      </p:sp>
      <p:pic>
        <p:nvPicPr>
          <p:cNvPr id="6148" name="Picture 2"/>
          <p:cNvPicPr>
            <a:picLocks noChangeAspect="1" noChangeArrowheads="1"/>
          </p:cNvPicPr>
          <p:nvPr/>
        </p:nvPicPr>
        <p:blipFill>
          <a:blip r:embed="rId2" cstate="print"/>
          <a:srcRect/>
          <a:stretch>
            <a:fillRect/>
          </a:stretch>
        </p:blipFill>
        <p:spPr bwMode="auto">
          <a:xfrm>
            <a:off x="1692275" y="1628775"/>
            <a:ext cx="6299200" cy="4351338"/>
          </a:xfrm>
          <a:prstGeom prst="rect">
            <a:avLst/>
          </a:prstGeom>
          <a:noFill/>
          <a:ln w="9525">
            <a:noFill/>
            <a:miter lim="800000"/>
            <a:headEnd/>
            <a:tailEnd/>
          </a:ln>
        </p:spPr>
      </p:pic>
      <p:pic>
        <p:nvPicPr>
          <p:cNvPr id="6149" name="Picture 2" descr="C:\Users\samsung\Desktop\STANDART EVRAKLAR\okul logo küçük.bmp"/>
          <p:cNvPicPr>
            <a:picLocks noChangeAspect="1" noChangeArrowheads="1"/>
          </p:cNvPicPr>
          <p:nvPr/>
        </p:nvPicPr>
        <p:blipFill>
          <a:blip r:embed="rId3" cstate="print"/>
          <a:srcRect/>
          <a:stretch>
            <a:fillRect/>
          </a:stretch>
        </p:blipFill>
        <p:spPr bwMode="auto">
          <a:xfrm>
            <a:off x="7924800" y="381000"/>
            <a:ext cx="962025" cy="9525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Başlık"/>
          <p:cNvSpPr>
            <a:spLocks noGrp="1"/>
          </p:cNvSpPr>
          <p:nvPr>
            <p:ph type="title"/>
          </p:nvPr>
        </p:nvSpPr>
        <p:spPr/>
        <p:txBody>
          <a:bodyPr/>
          <a:lstStyle/>
          <a:p>
            <a:r>
              <a:rPr lang="tr-TR" sz="3600" smtClean="0"/>
              <a:t>NEREDE OLDUĞUNU(ZU) BİLİN</a:t>
            </a:r>
          </a:p>
        </p:txBody>
      </p:sp>
      <p:pic>
        <p:nvPicPr>
          <p:cNvPr id="43011" name="Picture 5" descr="C:\Users\Aysenur\Desktop\mehmet\telefon-resim\860OKMZO\IMG_0669.JPG"/>
          <p:cNvPicPr>
            <a:picLocks noGrp="1" noChangeAspect="1" noChangeArrowheads="1"/>
          </p:cNvPicPr>
          <p:nvPr>
            <p:ph idx="1"/>
          </p:nvPr>
        </p:nvPicPr>
        <p:blipFill>
          <a:blip r:embed="rId2" cstate="print"/>
          <a:srcRect/>
          <a:stretch>
            <a:fillRect/>
          </a:stretch>
        </p:blipFill>
        <p:spPr>
          <a:xfrm>
            <a:off x="1219200" y="1828800"/>
            <a:ext cx="7467600" cy="4495800"/>
          </a:xfrm>
          <a:noFill/>
        </p:spPr>
      </p:pic>
      <p:pic>
        <p:nvPicPr>
          <p:cNvPr id="43012" name="Picture 2" descr="C:\Users\samsung\Desktop\STANDART EVRAKLAR\okul logo küçük.bmp"/>
          <p:cNvPicPr>
            <a:picLocks noChangeAspect="1" noChangeArrowheads="1"/>
          </p:cNvPicPr>
          <p:nvPr/>
        </p:nvPicPr>
        <p:blipFill>
          <a:blip r:embed="rId3" cstate="print"/>
          <a:srcRect/>
          <a:stretch>
            <a:fillRect/>
          </a:stretch>
        </p:blipFill>
        <p:spPr bwMode="auto">
          <a:xfrm>
            <a:off x="7620000" y="457200"/>
            <a:ext cx="962025"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Başlık"/>
          <p:cNvSpPr>
            <a:spLocks noGrp="1"/>
          </p:cNvSpPr>
          <p:nvPr>
            <p:ph type="title"/>
          </p:nvPr>
        </p:nvSpPr>
        <p:spPr/>
        <p:txBody>
          <a:bodyPr/>
          <a:lstStyle/>
          <a:p>
            <a:r>
              <a:rPr lang="tr-TR" smtClean="0"/>
              <a:t>GÜVENLİ TEKNOLOJİ KULLANIMINI ÖĞRETİN</a:t>
            </a:r>
          </a:p>
        </p:txBody>
      </p:sp>
      <p:pic>
        <p:nvPicPr>
          <p:cNvPr id="44035" name="Picture 4" descr="ParentsKidsInternet"/>
          <p:cNvPicPr>
            <a:picLocks noGrp="1" noChangeAspect="1" noChangeArrowheads="1"/>
          </p:cNvPicPr>
          <p:nvPr>
            <p:ph idx="1"/>
          </p:nvPr>
        </p:nvPicPr>
        <p:blipFill>
          <a:blip r:embed="rId2" cstate="print"/>
          <a:srcRect/>
          <a:stretch>
            <a:fillRect/>
          </a:stretch>
        </p:blipFill>
        <p:spPr>
          <a:xfrm>
            <a:off x="990600" y="2057400"/>
            <a:ext cx="7543800" cy="4343400"/>
          </a:xfrm>
          <a:noFill/>
        </p:spPr>
      </p:pic>
      <p:pic>
        <p:nvPicPr>
          <p:cNvPr id="44036" name="Picture 2" descr="C:\Users\samsung\Desktop\STANDART EVRAKLAR\okul logo küçük.bmp"/>
          <p:cNvPicPr>
            <a:picLocks noChangeAspect="1" noChangeArrowheads="1"/>
          </p:cNvPicPr>
          <p:nvPr/>
        </p:nvPicPr>
        <p:blipFill>
          <a:blip r:embed="rId3" cstate="print"/>
          <a:srcRect/>
          <a:stretch>
            <a:fillRect/>
          </a:stretch>
        </p:blipFill>
        <p:spPr bwMode="auto">
          <a:xfrm>
            <a:off x="7696200" y="685800"/>
            <a:ext cx="962025"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Başlık"/>
          <p:cNvSpPr>
            <a:spLocks noGrp="1"/>
          </p:cNvSpPr>
          <p:nvPr>
            <p:ph type="title"/>
          </p:nvPr>
        </p:nvSpPr>
        <p:spPr/>
        <p:txBody>
          <a:bodyPr/>
          <a:lstStyle/>
          <a:p>
            <a:r>
              <a:rPr lang="tr-TR" sz="3800" smtClean="0"/>
              <a:t>ZAMAN SINIRLAMASI ŞART</a:t>
            </a:r>
          </a:p>
        </p:txBody>
      </p:sp>
      <p:pic>
        <p:nvPicPr>
          <p:cNvPr id="45059" name="Picture 4" descr="31914909"/>
          <p:cNvPicPr>
            <a:picLocks noGrp="1" noChangeAspect="1" noChangeArrowheads="1"/>
          </p:cNvPicPr>
          <p:nvPr>
            <p:ph idx="1"/>
          </p:nvPr>
        </p:nvPicPr>
        <p:blipFill>
          <a:blip r:embed="rId2" cstate="print"/>
          <a:srcRect/>
          <a:stretch>
            <a:fillRect/>
          </a:stretch>
        </p:blipFill>
        <p:spPr>
          <a:xfrm>
            <a:off x="914400" y="1828800"/>
            <a:ext cx="7543800" cy="4495800"/>
          </a:xfrm>
          <a:noFill/>
        </p:spPr>
      </p:pic>
      <p:pic>
        <p:nvPicPr>
          <p:cNvPr id="45060" name="Picture 2" descr="C:\Users\samsung\Desktop\STANDART EVRAKLAR\okul logo küçük.bmp"/>
          <p:cNvPicPr>
            <a:picLocks noChangeAspect="1" noChangeArrowheads="1"/>
          </p:cNvPicPr>
          <p:nvPr/>
        </p:nvPicPr>
        <p:blipFill>
          <a:blip r:embed="rId3" cstate="print"/>
          <a:srcRect/>
          <a:stretch>
            <a:fillRect/>
          </a:stretch>
        </p:blipFill>
        <p:spPr bwMode="auto">
          <a:xfrm>
            <a:off x="7924800" y="609600"/>
            <a:ext cx="962025"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Başlık"/>
          <p:cNvSpPr>
            <a:spLocks noGrp="1"/>
          </p:cNvSpPr>
          <p:nvPr>
            <p:ph type="title"/>
          </p:nvPr>
        </p:nvSpPr>
        <p:spPr/>
        <p:txBody>
          <a:bodyPr/>
          <a:lstStyle/>
          <a:p>
            <a:endParaRPr lang="tr-TR" smtClean="0"/>
          </a:p>
        </p:txBody>
      </p:sp>
      <p:pic>
        <p:nvPicPr>
          <p:cNvPr id="46083" name="Picture 2"/>
          <p:cNvPicPr>
            <a:picLocks noGrp="1" noChangeAspect="1" noChangeArrowheads="1"/>
          </p:cNvPicPr>
          <p:nvPr>
            <p:ph idx="1"/>
          </p:nvPr>
        </p:nvPicPr>
        <p:blipFill>
          <a:blip r:embed="rId2" cstate="print"/>
          <a:srcRect/>
          <a:stretch>
            <a:fillRect/>
          </a:stretch>
        </p:blipFill>
        <p:spPr>
          <a:xfrm>
            <a:off x="1143000" y="1752600"/>
            <a:ext cx="7620000" cy="4648200"/>
          </a:xfrm>
          <a:noFill/>
        </p:spPr>
      </p:pic>
      <p:pic>
        <p:nvPicPr>
          <p:cNvPr id="46084" name="Picture 2" descr="C:\Users\samsung\Desktop\STANDART EVRAKLAR\okul logo küçük.bmp"/>
          <p:cNvPicPr>
            <a:picLocks noChangeAspect="1" noChangeArrowheads="1"/>
          </p:cNvPicPr>
          <p:nvPr/>
        </p:nvPicPr>
        <p:blipFill>
          <a:blip r:embed="rId3" cstate="print"/>
          <a:srcRect/>
          <a:stretch>
            <a:fillRect/>
          </a:stretch>
        </p:blipFill>
        <p:spPr bwMode="auto">
          <a:xfrm>
            <a:off x="8001000" y="609600"/>
            <a:ext cx="962025"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Başlık"/>
          <p:cNvSpPr>
            <a:spLocks noGrp="1"/>
          </p:cNvSpPr>
          <p:nvPr>
            <p:ph type="title"/>
          </p:nvPr>
        </p:nvSpPr>
        <p:spPr/>
        <p:txBody>
          <a:bodyPr/>
          <a:lstStyle/>
          <a:p>
            <a:endParaRPr lang="tr-TR" smtClean="0"/>
          </a:p>
        </p:txBody>
      </p:sp>
      <p:pic>
        <p:nvPicPr>
          <p:cNvPr id="47107" name="Picture 2" descr="C:\Users\Aysenur\Desktop\mehmet\telefon-resim\860OKMZO\IMG_0698.JPG"/>
          <p:cNvPicPr>
            <a:picLocks noGrp="1" noChangeAspect="1" noChangeArrowheads="1"/>
          </p:cNvPicPr>
          <p:nvPr>
            <p:ph idx="1"/>
          </p:nvPr>
        </p:nvPicPr>
        <p:blipFill>
          <a:blip r:embed="rId2" cstate="print"/>
          <a:srcRect/>
          <a:stretch>
            <a:fillRect/>
          </a:stretch>
        </p:blipFill>
        <p:spPr>
          <a:xfrm>
            <a:off x="990600" y="1828800"/>
            <a:ext cx="7772400" cy="4572000"/>
          </a:xfrm>
          <a:noFill/>
        </p:spPr>
      </p:pic>
      <p:pic>
        <p:nvPicPr>
          <p:cNvPr id="47108" name="Picture 2" descr="C:\Users\samsung\Desktop\STANDART EVRAKLAR\okul logo küçük.bmp"/>
          <p:cNvPicPr>
            <a:picLocks noChangeAspect="1" noChangeArrowheads="1"/>
          </p:cNvPicPr>
          <p:nvPr/>
        </p:nvPicPr>
        <p:blipFill>
          <a:blip r:embed="rId3" cstate="print"/>
          <a:srcRect/>
          <a:stretch>
            <a:fillRect/>
          </a:stretch>
        </p:blipFill>
        <p:spPr bwMode="auto">
          <a:xfrm>
            <a:off x="7848600" y="838200"/>
            <a:ext cx="962025"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Başlık"/>
          <p:cNvSpPr>
            <a:spLocks noGrp="1"/>
          </p:cNvSpPr>
          <p:nvPr>
            <p:ph type="title"/>
          </p:nvPr>
        </p:nvSpPr>
        <p:spPr/>
        <p:txBody>
          <a:bodyPr/>
          <a:lstStyle/>
          <a:p>
            <a:r>
              <a:rPr lang="tr-TR" sz="3800" smtClean="0"/>
              <a:t>ARADA TOPLUCA ARA VERİN</a:t>
            </a:r>
          </a:p>
        </p:txBody>
      </p:sp>
      <p:pic>
        <p:nvPicPr>
          <p:cNvPr id="48131" name="Picture 6" descr="C:\Users\Aysenur\Desktop\mehmet\telefon-resim\860OKMZO\IMG_0713.JPG"/>
          <p:cNvPicPr>
            <a:picLocks noGrp="1" noChangeAspect="1" noChangeArrowheads="1"/>
          </p:cNvPicPr>
          <p:nvPr>
            <p:ph idx="1"/>
          </p:nvPr>
        </p:nvPicPr>
        <p:blipFill>
          <a:blip r:embed="rId2" cstate="print"/>
          <a:srcRect/>
          <a:stretch>
            <a:fillRect/>
          </a:stretch>
        </p:blipFill>
        <p:spPr>
          <a:xfrm>
            <a:off x="1295400" y="1828800"/>
            <a:ext cx="7239000" cy="4648200"/>
          </a:xfrm>
          <a:noFill/>
        </p:spPr>
      </p:pic>
      <p:pic>
        <p:nvPicPr>
          <p:cNvPr id="48132" name="Picture 2" descr="C:\Users\samsung\Desktop\STANDART EVRAKLAR\okul logo küçük.bmp"/>
          <p:cNvPicPr>
            <a:picLocks noChangeAspect="1" noChangeArrowheads="1"/>
          </p:cNvPicPr>
          <p:nvPr/>
        </p:nvPicPr>
        <p:blipFill>
          <a:blip r:embed="rId3" cstate="print"/>
          <a:srcRect/>
          <a:stretch>
            <a:fillRect/>
          </a:stretch>
        </p:blipFill>
        <p:spPr bwMode="auto">
          <a:xfrm>
            <a:off x="8181975" y="990600"/>
            <a:ext cx="962025"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Başlık"/>
          <p:cNvSpPr>
            <a:spLocks noGrp="1"/>
          </p:cNvSpPr>
          <p:nvPr>
            <p:ph type="title"/>
          </p:nvPr>
        </p:nvSpPr>
        <p:spPr/>
        <p:txBody>
          <a:bodyPr/>
          <a:lstStyle/>
          <a:p>
            <a:r>
              <a:rPr lang="tr-TR" smtClean="0"/>
              <a:t>ALTERNATİF OLUŞTURUN</a:t>
            </a:r>
          </a:p>
        </p:txBody>
      </p:sp>
      <p:pic>
        <p:nvPicPr>
          <p:cNvPr id="49155" name="Picture 6" descr="C:\Users\Aysenur\Desktop\mehmet\telefon-resim\860OKMZO\IMG_0715.JPG"/>
          <p:cNvPicPr>
            <a:picLocks noGrp="1" noChangeAspect="1" noChangeArrowheads="1"/>
          </p:cNvPicPr>
          <p:nvPr>
            <p:ph idx="1"/>
          </p:nvPr>
        </p:nvPicPr>
        <p:blipFill>
          <a:blip r:embed="rId2" cstate="print"/>
          <a:srcRect/>
          <a:stretch>
            <a:fillRect/>
          </a:stretch>
        </p:blipFill>
        <p:spPr>
          <a:xfrm>
            <a:off x="1219200" y="1905000"/>
            <a:ext cx="7467600" cy="4648200"/>
          </a:xfrm>
          <a:noFill/>
        </p:spPr>
      </p:pic>
      <p:pic>
        <p:nvPicPr>
          <p:cNvPr id="49156" name="Picture 2" descr="C:\Users\samsung\Desktop\STANDART EVRAKLAR\okul logo küçük.bmp"/>
          <p:cNvPicPr>
            <a:picLocks noChangeAspect="1" noChangeArrowheads="1"/>
          </p:cNvPicPr>
          <p:nvPr/>
        </p:nvPicPr>
        <p:blipFill>
          <a:blip r:embed="rId3" cstate="print"/>
          <a:srcRect/>
          <a:stretch>
            <a:fillRect/>
          </a:stretch>
        </p:blipFill>
        <p:spPr bwMode="auto">
          <a:xfrm>
            <a:off x="7620000" y="1295400"/>
            <a:ext cx="962025"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Başlık"/>
          <p:cNvSpPr>
            <a:spLocks noGrp="1"/>
          </p:cNvSpPr>
          <p:nvPr>
            <p:ph type="title"/>
          </p:nvPr>
        </p:nvSpPr>
        <p:spPr/>
        <p:txBody>
          <a:bodyPr/>
          <a:lstStyle/>
          <a:p>
            <a:r>
              <a:rPr lang="tr-TR" smtClean="0"/>
              <a:t>HEP OTURMAK OLMAZ</a:t>
            </a:r>
          </a:p>
        </p:txBody>
      </p:sp>
      <p:pic>
        <p:nvPicPr>
          <p:cNvPr id="50179" name="Picture 2"/>
          <p:cNvPicPr>
            <a:picLocks noGrp="1" noChangeAspect="1" noChangeArrowheads="1"/>
          </p:cNvPicPr>
          <p:nvPr>
            <p:ph idx="1"/>
          </p:nvPr>
        </p:nvPicPr>
        <p:blipFill>
          <a:blip r:embed="rId2" cstate="print"/>
          <a:srcRect/>
          <a:stretch>
            <a:fillRect/>
          </a:stretch>
        </p:blipFill>
        <p:spPr>
          <a:xfrm>
            <a:off x="1524000" y="1908175"/>
            <a:ext cx="7010400" cy="4416425"/>
          </a:xfrm>
          <a:noFill/>
        </p:spPr>
      </p:pic>
      <p:pic>
        <p:nvPicPr>
          <p:cNvPr id="50180" name="Picture 2" descr="C:\Users\samsung\Desktop\STANDART EVRAKLAR\okul logo küçük.bmp"/>
          <p:cNvPicPr>
            <a:picLocks noChangeAspect="1" noChangeArrowheads="1"/>
          </p:cNvPicPr>
          <p:nvPr/>
        </p:nvPicPr>
        <p:blipFill>
          <a:blip r:embed="rId3" cstate="print"/>
          <a:srcRect/>
          <a:stretch>
            <a:fillRect/>
          </a:stretch>
        </p:blipFill>
        <p:spPr bwMode="auto">
          <a:xfrm>
            <a:off x="7772400" y="762000"/>
            <a:ext cx="962025"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Başlık"/>
          <p:cNvSpPr>
            <a:spLocks noGrp="1"/>
          </p:cNvSpPr>
          <p:nvPr>
            <p:ph type="title"/>
          </p:nvPr>
        </p:nvSpPr>
        <p:spPr/>
        <p:txBody>
          <a:bodyPr/>
          <a:lstStyle/>
          <a:p>
            <a:r>
              <a:rPr lang="tr-TR" smtClean="0"/>
              <a:t>DAHA DETAYLI BİLGİ İÇİN</a:t>
            </a:r>
          </a:p>
        </p:txBody>
      </p:sp>
      <p:pic>
        <p:nvPicPr>
          <p:cNvPr id="51203" name="Picture 4" descr="http://www.ilknokta.com/urun/I/115736.jpg"/>
          <p:cNvPicPr>
            <a:picLocks noGrp="1" noChangeAspect="1" noChangeArrowheads="1"/>
          </p:cNvPicPr>
          <p:nvPr>
            <p:ph idx="1"/>
          </p:nvPr>
        </p:nvPicPr>
        <p:blipFill>
          <a:blip r:embed="rId2" cstate="print"/>
          <a:srcRect/>
          <a:stretch>
            <a:fillRect/>
          </a:stretch>
        </p:blipFill>
        <p:spPr>
          <a:xfrm>
            <a:off x="1524000" y="2409825"/>
            <a:ext cx="7010400" cy="3686175"/>
          </a:xfr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sz="half" idx="1"/>
          </p:nvPr>
        </p:nvSpPr>
        <p:spPr>
          <a:xfrm>
            <a:off x="1042988" y="404813"/>
            <a:ext cx="7561262" cy="6119812"/>
          </a:xfrm>
          <a:noFill/>
        </p:spPr>
        <p:txBody>
          <a:bodyPr/>
          <a:lstStyle/>
          <a:p>
            <a:pPr algn="ctr" eaLnBrk="1" hangingPunct="1"/>
            <a:endParaRPr lang="tr-TR" sz="2600" smtClean="0">
              <a:solidFill>
                <a:srgbClr val="006666"/>
              </a:solidFill>
            </a:endParaRPr>
          </a:p>
          <a:p>
            <a:pPr algn="ctr" eaLnBrk="1" hangingPunct="1"/>
            <a:endParaRPr lang="tr-TR" sz="2600" smtClean="0">
              <a:solidFill>
                <a:srgbClr val="006666"/>
              </a:solidFill>
            </a:endParaRPr>
          </a:p>
          <a:p>
            <a:pPr algn="ctr" eaLnBrk="1" hangingPunct="1"/>
            <a:endParaRPr lang="tr-TR" sz="2600" smtClean="0">
              <a:solidFill>
                <a:srgbClr val="0033CC"/>
              </a:solidFill>
            </a:endParaRPr>
          </a:p>
          <a:p>
            <a:pPr algn="ctr" eaLnBrk="1" hangingPunct="1"/>
            <a:endParaRPr lang="tr-TR" sz="2600" smtClean="0"/>
          </a:p>
          <a:p>
            <a:pPr algn="ctr" eaLnBrk="1" hangingPunct="1"/>
            <a:endParaRPr lang="tr-TR" sz="2600" smtClean="0"/>
          </a:p>
          <a:p>
            <a:pPr algn="ctr" eaLnBrk="1" hangingPunct="1"/>
            <a:endParaRPr lang="tr-TR" sz="2600" smtClean="0"/>
          </a:p>
          <a:p>
            <a:pPr algn="ctr" eaLnBrk="1" hangingPunct="1"/>
            <a:endParaRPr lang="tr-TR" sz="2600" smtClean="0">
              <a:solidFill>
                <a:srgbClr val="0033CC"/>
              </a:solidFill>
            </a:endParaRPr>
          </a:p>
          <a:p>
            <a:pPr algn="ctr" eaLnBrk="1" hangingPunct="1">
              <a:buFont typeface="Wingdings" pitchFamily="2" charset="2"/>
              <a:buNone/>
            </a:pPr>
            <a:endParaRPr lang="tr-TR" sz="2600" smtClean="0">
              <a:solidFill>
                <a:srgbClr val="0033CC"/>
              </a:solidFill>
            </a:endParaRPr>
          </a:p>
        </p:txBody>
      </p:sp>
      <p:pic>
        <p:nvPicPr>
          <p:cNvPr id="52227" name="Picture 3" descr="MCj03540520000[1]"/>
          <p:cNvPicPr>
            <a:picLocks noGrp="1" noChangeAspect="1" noChangeArrowheads="1"/>
          </p:cNvPicPr>
          <p:nvPr>
            <p:ph sz="half" idx="2"/>
          </p:nvPr>
        </p:nvPicPr>
        <p:blipFill>
          <a:blip r:embed="rId2" cstate="print"/>
          <a:srcRect/>
          <a:stretch>
            <a:fillRect/>
          </a:stretch>
        </p:blipFill>
        <p:spPr>
          <a:xfrm>
            <a:off x="3276600" y="2286000"/>
            <a:ext cx="2349500" cy="2043113"/>
          </a:xfrm>
          <a:noFill/>
        </p:spPr>
      </p:pic>
      <p:sp>
        <p:nvSpPr>
          <p:cNvPr id="52228" name="Rectangle 6"/>
          <p:cNvSpPr>
            <a:spLocks noChangeArrowheads="1"/>
          </p:cNvSpPr>
          <p:nvPr/>
        </p:nvSpPr>
        <p:spPr bwMode="auto">
          <a:xfrm>
            <a:off x="1905000" y="609600"/>
            <a:ext cx="5334000" cy="1311275"/>
          </a:xfrm>
          <a:prstGeom prst="rect">
            <a:avLst/>
          </a:prstGeom>
          <a:noFill/>
          <a:ln w="9525">
            <a:noFill/>
            <a:miter lim="800000"/>
            <a:headEnd/>
            <a:tailEnd/>
          </a:ln>
        </p:spPr>
        <p:txBody>
          <a:bodyPr anchor="ctr">
            <a:spAutoFit/>
          </a:bodyPr>
          <a:lstStyle/>
          <a:p>
            <a:pPr algn="ctr"/>
            <a:r>
              <a:rPr lang="tr-TR" sz="4000" b="1">
                <a:latin typeface="Comic Sans MS" pitchFamily="66" charset="0"/>
              </a:rPr>
              <a:t>Katıldığınız için teşekkürler </a:t>
            </a:r>
            <a:r>
              <a:rPr lang="tr-TR" sz="4000" b="1">
                <a:latin typeface="Comic Sans MS" pitchFamily="66" charset="0"/>
                <a:sym typeface="Wingdings" pitchFamily="2" charset="2"/>
              </a:rPr>
              <a:t></a:t>
            </a:r>
          </a:p>
        </p:txBody>
      </p:sp>
      <p:pic>
        <p:nvPicPr>
          <p:cNvPr id="52229" name="Picture 7" descr="C:\Users\samsung\Desktop\STANDART EVRAKLAR\okul logo küçük.bmp"/>
          <p:cNvPicPr>
            <a:picLocks noChangeAspect="1" noChangeArrowheads="1"/>
          </p:cNvPicPr>
          <p:nvPr/>
        </p:nvPicPr>
        <p:blipFill>
          <a:blip r:embed="rId3" cstate="print"/>
          <a:srcRect/>
          <a:stretch>
            <a:fillRect/>
          </a:stretch>
        </p:blipFill>
        <p:spPr bwMode="auto">
          <a:xfrm>
            <a:off x="7696200" y="457200"/>
            <a:ext cx="962025" cy="952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Başlık"/>
          <p:cNvSpPr>
            <a:spLocks noGrp="1"/>
          </p:cNvSpPr>
          <p:nvPr>
            <p:ph type="title"/>
          </p:nvPr>
        </p:nvSpPr>
        <p:spPr/>
        <p:txBody>
          <a:bodyPr/>
          <a:lstStyle/>
          <a:p>
            <a:r>
              <a:rPr lang="tr-TR" smtClean="0"/>
              <a:t>AİLELERİN BEKLENTİLERİ DEĞİŞTİ</a:t>
            </a:r>
          </a:p>
        </p:txBody>
      </p:sp>
      <p:sp>
        <p:nvSpPr>
          <p:cNvPr id="7171" name="2 İçerik Yer Tutucusu"/>
          <p:cNvSpPr>
            <a:spLocks noGrp="1"/>
          </p:cNvSpPr>
          <p:nvPr>
            <p:ph idx="1"/>
          </p:nvPr>
        </p:nvSpPr>
        <p:spPr/>
        <p:txBody>
          <a:bodyPr/>
          <a:lstStyle/>
          <a:p>
            <a:endParaRPr lang="tr-TR" smtClean="0"/>
          </a:p>
        </p:txBody>
      </p:sp>
      <p:pic>
        <p:nvPicPr>
          <p:cNvPr id="7172" name="Picture 2"/>
          <p:cNvPicPr>
            <a:picLocks noChangeAspect="1" noChangeArrowheads="1"/>
          </p:cNvPicPr>
          <p:nvPr/>
        </p:nvPicPr>
        <p:blipFill>
          <a:blip r:embed="rId2" cstate="print"/>
          <a:srcRect/>
          <a:stretch>
            <a:fillRect/>
          </a:stretch>
        </p:blipFill>
        <p:spPr bwMode="auto">
          <a:xfrm>
            <a:off x="1524000" y="1905000"/>
            <a:ext cx="7010400" cy="4038600"/>
          </a:xfrm>
          <a:prstGeom prst="rect">
            <a:avLst/>
          </a:prstGeom>
          <a:noFill/>
          <a:ln w="9525">
            <a:noFill/>
            <a:miter lim="800000"/>
            <a:headEnd/>
            <a:tailEnd/>
          </a:ln>
        </p:spPr>
      </p:pic>
      <p:pic>
        <p:nvPicPr>
          <p:cNvPr id="7173" name="Picture 2" descr="C:\Users\samsung\Desktop\STANDART EVRAKLAR\okul logo küçük.bmp"/>
          <p:cNvPicPr>
            <a:picLocks noChangeAspect="1" noChangeArrowheads="1"/>
          </p:cNvPicPr>
          <p:nvPr/>
        </p:nvPicPr>
        <p:blipFill>
          <a:blip r:embed="rId3" cstate="print"/>
          <a:srcRect/>
          <a:stretch>
            <a:fillRect/>
          </a:stretch>
        </p:blipFill>
        <p:spPr bwMode="auto">
          <a:xfrm>
            <a:off x="7924800" y="838200"/>
            <a:ext cx="962025" cy="9525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Başlık"/>
          <p:cNvSpPr>
            <a:spLocks noGrp="1"/>
          </p:cNvSpPr>
          <p:nvPr>
            <p:ph type="title"/>
          </p:nvPr>
        </p:nvSpPr>
        <p:spPr/>
        <p:txBody>
          <a:bodyPr/>
          <a:lstStyle/>
          <a:p>
            <a:r>
              <a:rPr lang="tr-TR" smtClean="0"/>
              <a:t>ÇOCUKLAR DA DEĞİŞTİ</a:t>
            </a:r>
          </a:p>
        </p:txBody>
      </p:sp>
      <p:pic>
        <p:nvPicPr>
          <p:cNvPr id="8195" name="3 İçerik Yer Tutucusu" descr="fotoğraf (6).JPG"/>
          <p:cNvPicPr>
            <a:picLocks noGrp="1" noChangeAspect="1"/>
          </p:cNvPicPr>
          <p:nvPr>
            <p:ph idx="1"/>
          </p:nvPr>
        </p:nvPicPr>
        <p:blipFill>
          <a:blip r:embed="rId2" cstate="print"/>
          <a:srcRect/>
          <a:stretch>
            <a:fillRect/>
          </a:stretch>
        </p:blipFill>
        <p:spPr>
          <a:xfrm>
            <a:off x="1447800" y="1752600"/>
            <a:ext cx="7086600" cy="4648200"/>
          </a:xfrm>
        </p:spPr>
      </p:pic>
      <p:pic>
        <p:nvPicPr>
          <p:cNvPr id="8196" name="Picture 2" descr="C:\Users\samsung\Desktop\STANDART EVRAKLAR\okul logo küçük.bmp"/>
          <p:cNvPicPr>
            <a:picLocks noChangeAspect="1" noChangeArrowheads="1"/>
          </p:cNvPicPr>
          <p:nvPr/>
        </p:nvPicPr>
        <p:blipFill>
          <a:blip r:embed="rId3" cstate="print"/>
          <a:srcRect/>
          <a:stretch>
            <a:fillRect/>
          </a:stretch>
        </p:blipFill>
        <p:spPr bwMode="auto">
          <a:xfrm>
            <a:off x="7924800" y="685800"/>
            <a:ext cx="962025" cy="9525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Başlık"/>
          <p:cNvSpPr>
            <a:spLocks noGrp="1"/>
          </p:cNvSpPr>
          <p:nvPr>
            <p:ph type="title"/>
          </p:nvPr>
        </p:nvSpPr>
        <p:spPr/>
        <p:txBody>
          <a:bodyPr/>
          <a:lstStyle/>
          <a:p>
            <a:endParaRPr lang="tr-TR" smtClean="0"/>
          </a:p>
        </p:txBody>
      </p:sp>
      <p:pic>
        <p:nvPicPr>
          <p:cNvPr id="9219" name="3 İçerik Yer Tutucusu" descr="fotoğraf (7).JPG"/>
          <p:cNvPicPr>
            <a:picLocks noGrp="1" noChangeAspect="1"/>
          </p:cNvPicPr>
          <p:nvPr>
            <p:ph idx="1"/>
          </p:nvPr>
        </p:nvPicPr>
        <p:blipFill>
          <a:blip r:embed="rId2" cstate="print"/>
          <a:srcRect/>
          <a:stretch>
            <a:fillRect/>
          </a:stretch>
        </p:blipFill>
        <p:spPr>
          <a:xfrm>
            <a:off x="533400" y="1752600"/>
            <a:ext cx="8001000" cy="4724400"/>
          </a:xfrm>
        </p:spPr>
      </p:pic>
      <p:pic>
        <p:nvPicPr>
          <p:cNvPr id="9220" name="Picture 2" descr="C:\Users\samsung\Desktop\STANDART EVRAKLAR\okul logo küçük.bmp"/>
          <p:cNvPicPr>
            <a:picLocks noChangeAspect="1" noChangeArrowheads="1"/>
          </p:cNvPicPr>
          <p:nvPr/>
        </p:nvPicPr>
        <p:blipFill>
          <a:blip r:embed="rId3" cstate="print"/>
          <a:srcRect/>
          <a:stretch>
            <a:fillRect/>
          </a:stretch>
        </p:blipFill>
        <p:spPr bwMode="auto">
          <a:xfrm>
            <a:off x="7848600" y="838200"/>
            <a:ext cx="962025" cy="9525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Başlık"/>
          <p:cNvSpPr>
            <a:spLocks noGrp="1"/>
          </p:cNvSpPr>
          <p:nvPr>
            <p:ph type="title"/>
          </p:nvPr>
        </p:nvSpPr>
        <p:spPr/>
        <p:txBody>
          <a:bodyPr/>
          <a:lstStyle/>
          <a:p>
            <a:r>
              <a:rPr lang="tr-TR" smtClean="0"/>
              <a:t>ŞİMDİ DAHA YALNIZLAR</a:t>
            </a:r>
          </a:p>
        </p:txBody>
      </p:sp>
      <p:pic>
        <p:nvPicPr>
          <p:cNvPr id="10243" name="Picture 2"/>
          <p:cNvPicPr>
            <a:picLocks noGrp="1" noChangeAspect="1" noChangeArrowheads="1"/>
          </p:cNvPicPr>
          <p:nvPr>
            <p:ph idx="1"/>
          </p:nvPr>
        </p:nvPicPr>
        <p:blipFill>
          <a:blip r:embed="rId2" cstate="print"/>
          <a:srcRect/>
          <a:stretch>
            <a:fillRect/>
          </a:stretch>
        </p:blipFill>
        <p:spPr>
          <a:xfrm>
            <a:off x="762000" y="1828800"/>
            <a:ext cx="7772400" cy="4572000"/>
          </a:xfrm>
          <a:noFill/>
        </p:spPr>
      </p:pic>
      <p:pic>
        <p:nvPicPr>
          <p:cNvPr id="10244" name="Picture 2" descr="C:\Users\samsung\Desktop\STANDART EVRAKLAR\okul logo küçük.bmp"/>
          <p:cNvPicPr>
            <a:picLocks noChangeAspect="1" noChangeArrowheads="1"/>
          </p:cNvPicPr>
          <p:nvPr/>
        </p:nvPicPr>
        <p:blipFill>
          <a:blip r:embed="rId3" cstate="print"/>
          <a:srcRect/>
          <a:stretch>
            <a:fillRect/>
          </a:stretch>
        </p:blipFill>
        <p:spPr bwMode="auto">
          <a:xfrm>
            <a:off x="8001000" y="609600"/>
            <a:ext cx="962025" cy="9525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p:cNvSpPr>
            <a:spLocks noGrp="1"/>
          </p:cNvSpPr>
          <p:nvPr>
            <p:ph type="title"/>
          </p:nvPr>
        </p:nvSpPr>
        <p:spPr/>
        <p:txBody>
          <a:bodyPr/>
          <a:lstStyle/>
          <a:p>
            <a:r>
              <a:rPr lang="tr-TR" smtClean="0"/>
              <a:t>HAYVANLARI GÖRMEDEN,</a:t>
            </a:r>
          </a:p>
        </p:txBody>
      </p:sp>
      <p:pic>
        <p:nvPicPr>
          <p:cNvPr id="11267" name="Picture 2"/>
          <p:cNvPicPr>
            <a:picLocks noGrp="1" noChangeAspect="1" noChangeArrowheads="1"/>
          </p:cNvPicPr>
          <p:nvPr>
            <p:ph idx="1"/>
          </p:nvPr>
        </p:nvPicPr>
        <p:blipFill>
          <a:blip r:embed="rId2" cstate="print"/>
          <a:srcRect/>
          <a:stretch>
            <a:fillRect/>
          </a:stretch>
        </p:blipFill>
        <p:spPr>
          <a:xfrm>
            <a:off x="1219200" y="1981200"/>
            <a:ext cx="7467600" cy="4114800"/>
          </a:xfrm>
          <a:noFill/>
        </p:spPr>
      </p:pic>
      <p:pic>
        <p:nvPicPr>
          <p:cNvPr id="11268" name="Picture 2" descr="C:\Users\samsung\Desktop\STANDART EVRAKLAR\okul logo küçük.bmp"/>
          <p:cNvPicPr>
            <a:picLocks noChangeAspect="1" noChangeArrowheads="1"/>
          </p:cNvPicPr>
          <p:nvPr/>
        </p:nvPicPr>
        <p:blipFill>
          <a:blip r:embed="rId3" cstate="print"/>
          <a:srcRect/>
          <a:stretch>
            <a:fillRect/>
          </a:stretch>
        </p:blipFill>
        <p:spPr bwMode="auto">
          <a:xfrm>
            <a:off x="8181975" y="1066800"/>
            <a:ext cx="962025" cy="9525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Renkli Daireler">
  <a:themeElements>
    <a:clrScheme name="Renkli Daireler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Renkli Daireler">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nkli Daireler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Renkli Daireler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Renkli Daireler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Renkli Daireler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enkli Daireler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enkli Daireler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Renkli Daireler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Renkli Daireler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Renkli Daireler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Renkli Daireler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Echo</Template>
  <TotalTime>1716</TotalTime>
  <Words>1117</Words>
  <Application>Microsoft Office PowerPoint</Application>
  <PresentationFormat>Ekran Gösterisi (4:3)</PresentationFormat>
  <Paragraphs>121</Paragraphs>
  <Slides>49</Slides>
  <Notes>1</Notes>
  <HiddenSlides>0</HiddenSlides>
  <MMClips>0</MMClips>
  <ScaleCrop>false</ScaleCrop>
  <HeadingPairs>
    <vt:vector size="4" baseType="variant">
      <vt:variant>
        <vt:lpstr>Tema</vt:lpstr>
      </vt:variant>
      <vt:variant>
        <vt:i4>1</vt:i4>
      </vt:variant>
      <vt:variant>
        <vt:lpstr>Slayt Başlıkları</vt:lpstr>
      </vt:variant>
      <vt:variant>
        <vt:i4>49</vt:i4>
      </vt:variant>
    </vt:vector>
  </HeadingPairs>
  <TitlesOfParts>
    <vt:vector size="50" baseType="lpstr">
      <vt:lpstr>Renkli Daireler</vt:lpstr>
      <vt:lpstr>DATÇA ZÜBEYDE HANIM ANAOKULU</vt:lpstr>
      <vt:lpstr> TELEVİZYON VE BİLGİSAYARIN ÇOCUKLAR ÜZERİNDEKİ ETKİLERİ</vt:lpstr>
      <vt:lpstr>HAYAT TARZI DEĞİŞTİ</vt:lpstr>
      <vt:lpstr>EĞİTİM SİSTEMİ DEĞİŞTİ</vt:lpstr>
      <vt:lpstr>AİLELERİN BEKLENTİLERİ DEĞİŞTİ</vt:lpstr>
      <vt:lpstr>ÇOCUKLAR DA DEĞİŞTİ</vt:lpstr>
      <vt:lpstr>Slayt 7</vt:lpstr>
      <vt:lpstr>ŞİMDİ DAHA YALNIZLAR</vt:lpstr>
      <vt:lpstr>HAYVANLARI GÖRMEDEN,</vt:lpstr>
      <vt:lpstr>DOĞAYI SEVMEDEN BÜYÜYORLAR,</vt:lpstr>
      <vt:lpstr>İLGİLERİ FARKLI</vt:lpstr>
      <vt:lpstr>HAYALLERİ FARKLI</vt:lpstr>
      <vt:lpstr>ENERJİLERİ FARKLI</vt:lpstr>
      <vt:lpstr>HAYATA BAKIŞLARI FARKLI</vt:lpstr>
      <vt:lpstr>YORUMLARI FARKLI OLUYOR</vt:lpstr>
      <vt:lpstr>Slayt 16</vt:lpstr>
      <vt:lpstr>Slayt 17</vt:lpstr>
      <vt:lpstr>Slayt 18</vt:lpstr>
      <vt:lpstr>TV ve BİLGİSAYARIN OLUMLU ETKİLERİ</vt:lpstr>
      <vt:lpstr>TV ve BİLGİSAYARIN OLUMLU ETKİLERİ</vt:lpstr>
      <vt:lpstr>TV ve BİLGİSAYARIN  OLUMSUZ ETKİLERİ</vt:lpstr>
      <vt:lpstr> Fiziksel  </vt:lpstr>
      <vt:lpstr> Sosyal – Duygusal </vt:lpstr>
      <vt:lpstr> Sosyal – Duygusal </vt:lpstr>
      <vt:lpstr>Sosyal – Duygusal</vt:lpstr>
      <vt:lpstr>Sosyal – Duygusal</vt:lpstr>
      <vt:lpstr>Sosyal – Duygusal</vt:lpstr>
      <vt:lpstr>Bilişsel</vt:lpstr>
      <vt:lpstr>Bilişsel</vt:lpstr>
      <vt:lpstr>Internet</vt:lpstr>
      <vt:lpstr>TV ve BİLGİSAYARIN OLUMSUZ  ETKİLERİNİ AZALTMAK İÇİN  ÖNERİLER</vt:lpstr>
      <vt:lpstr>Slayt 32</vt:lpstr>
      <vt:lpstr>TV ve BİLGİSAYARIN OLUMSUZ  ETKİLERİNİ AZALTMAK İÇİN  ÖNERİLER</vt:lpstr>
      <vt:lpstr>TV ve BİLGİSAYARIN OLUMSUZ  ETKİLERİNİ AZALTMAK İÇİN  ÖNERİLER</vt:lpstr>
      <vt:lpstr>TV ve BİLGİSAYARIN OLUMSUZ  ETKİLERİNİ AZALTMAK İÇİN  ÖNERİLER</vt:lpstr>
      <vt:lpstr>TV ve BİLGİSAYARIN OLUMSUZ  ETKİLERİNİ AZALTMAK İÇİN  ÖNERİLER</vt:lpstr>
      <vt:lpstr>Slayt 37</vt:lpstr>
      <vt:lpstr>Slayt 38</vt:lpstr>
      <vt:lpstr>TEKNOLOJİ DİLİNİ ÖĞRENİN</vt:lpstr>
      <vt:lpstr>NEREDE OLDUĞUNU(ZU) BİLİN</vt:lpstr>
      <vt:lpstr>GÜVENLİ TEKNOLOJİ KULLANIMINI ÖĞRETİN</vt:lpstr>
      <vt:lpstr>ZAMAN SINIRLAMASI ŞART</vt:lpstr>
      <vt:lpstr>Slayt 43</vt:lpstr>
      <vt:lpstr>Slayt 44</vt:lpstr>
      <vt:lpstr>ARADA TOPLUCA ARA VERİN</vt:lpstr>
      <vt:lpstr>ALTERNATİF OLUŞTURUN</vt:lpstr>
      <vt:lpstr>HEP OTURMAK OLMAZ</vt:lpstr>
      <vt:lpstr>DAHA DETAYLI BİLGİ İÇİN</vt:lpstr>
      <vt:lpstr>Slayt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AV.ERCAN</dc:creator>
  <cp:lastModifiedBy>Anaokulu</cp:lastModifiedBy>
  <cp:revision>162</cp:revision>
  <cp:lastPrinted>1601-01-01T00:00:00Z</cp:lastPrinted>
  <dcterms:created xsi:type="dcterms:W3CDTF">1601-01-01T00:00:00Z</dcterms:created>
  <dcterms:modified xsi:type="dcterms:W3CDTF">2018-03-29T12:03:24Z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