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0A43-DE8D-4657-9132-567CBDD4E88E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5234-0763-4EEB-9DBA-40D3324B6D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0A43-DE8D-4657-9132-567CBDD4E88E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5234-0763-4EEB-9DBA-40D3324B6D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0A43-DE8D-4657-9132-567CBDD4E88E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5234-0763-4EEB-9DBA-40D3324B6D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0A43-DE8D-4657-9132-567CBDD4E88E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5234-0763-4EEB-9DBA-40D3324B6D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0A43-DE8D-4657-9132-567CBDD4E88E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5234-0763-4EEB-9DBA-40D3324B6D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0A43-DE8D-4657-9132-567CBDD4E88E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5234-0763-4EEB-9DBA-40D3324B6D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0A43-DE8D-4657-9132-567CBDD4E88E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5234-0763-4EEB-9DBA-40D3324B6D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0A43-DE8D-4657-9132-567CBDD4E88E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5234-0763-4EEB-9DBA-40D3324B6D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0A43-DE8D-4657-9132-567CBDD4E88E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5234-0763-4EEB-9DBA-40D3324B6D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0A43-DE8D-4657-9132-567CBDD4E88E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5234-0763-4EEB-9DBA-40D3324B6D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0A43-DE8D-4657-9132-567CBDD4E88E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5234-0763-4EEB-9DBA-40D3324B6D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0A43-DE8D-4657-9132-567CBDD4E88E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C5234-0763-4EEB-9DBA-40D3324B6D6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46" name="Picture 22" descr="C:\Users\Anaokulu\Desktop\EBA\FB_IMG_1500818845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27" name="26 Dikdörtgen"/>
          <p:cNvSpPr/>
          <p:nvPr/>
        </p:nvSpPr>
        <p:spPr>
          <a:xfrm>
            <a:off x="683568" y="260648"/>
            <a:ext cx="81691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DATÇA ZÜBEYDE HANIM ANAOKULU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225806" y="3441680"/>
            <a:ext cx="891819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Okulumuzun Son </a:t>
            </a:r>
            <a:r>
              <a:rPr lang="tr-T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r>
              <a:rPr lang="tr-T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ir </a:t>
            </a:r>
            <a:r>
              <a:rPr lang="tr-T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</a:t>
            </a:r>
            <a:r>
              <a:rPr lang="tr-T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ıldaki Gelişimi</a:t>
            </a:r>
          </a:p>
          <a:p>
            <a:pPr algn="ctr"/>
            <a:r>
              <a:rPr lang="tr-T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(Bahçe Düzenlemesi)</a:t>
            </a:r>
            <a:endParaRPr lang="tr-TR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2017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3986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8046156" cy="5678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3991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8424936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4045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40529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260648"/>
            <a:ext cx="8280920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40575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260648"/>
            <a:ext cx="8352928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Resim" descr="FB_IMG_1511424018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4067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190172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4024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40397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4033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00818865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4009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88641"/>
            <a:ext cx="8280920" cy="5895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4033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4 Resim" descr="FB_IMG_1511424003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352928" cy="5791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00818889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80920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39192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190172" cy="5894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3939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208912" cy="5937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3945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2" cy="586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FB_IMG_1511423951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046156" cy="57500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3956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88640"/>
            <a:ext cx="8046156" cy="5937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B_IMG_1511423979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352928" cy="5937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15</Words>
  <Application>Microsoft Office PowerPoint</Application>
  <PresentationFormat>Ekran Gösterisi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Anaokulu</dc:creator>
  <cp:lastModifiedBy>Anaokulu</cp:lastModifiedBy>
  <cp:revision>10</cp:revision>
  <dcterms:created xsi:type="dcterms:W3CDTF">2017-11-23T08:56:51Z</dcterms:created>
  <dcterms:modified xsi:type="dcterms:W3CDTF">2017-11-23T09:41:38Z</dcterms:modified>
</cp:coreProperties>
</file>